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0" r:id="rId3"/>
    <p:sldId id="261" r:id="rId4"/>
    <p:sldId id="281" r:id="rId5"/>
    <p:sldId id="282" r:id="rId6"/>
    <p:sldId id="283" r:id="rId7"/>
    <p:sldId id="284" r:id="rId8"/>
    <p:sldId id="259" r:id="rId9"/>
    <p:sldId id="279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302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4" r:id="rId29"/>
    <p:sldId id="303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3" r:id="rId39"/>
    <p:sldId id="314" r:id="rId40"/>
    <p:sldId id="315" r:id="rId41"/>
    <p:sldId id="316" r:id="rId42"/>
    <p:sldId id="317" r:id="rId4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472C4"/>
    <a:srgbClr val="7E7E7E"/>
    <a:srgbClr val="B7472A"/>
    <a:srgbClr val="EED01A"/>
    <a:srgbClr val="227447"/>
    <a:srgbClr val="F0F0F0"/>
    <a:srgbClr val="E8EEF8"/>
    <a:srgbClr val="A9BDE3"/>
    <a:srgbClr val="F9EBE7"/>
    <a:srgbClr val="FDF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612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ří Beran" userId="420b81d69b36606e" providerId="LiveId" clId="{86CEBD0E-B2A3-4F15-83FD-6C18057E71EA}"/>
    <pc:docChg chg="modSld">
      <pc:chgData name="Jiří Beran" userId="420b81d69b36606e" providerId="LiveId" clId="{86CEBD0E-B2A3-4F15-83FD-6C18057E71EA}" dt="2024-09-24T07:45:53.480" v="29" actId="1076"/>
      <pc:docMkLst>
        <pc:docMk/>
      </pc:docMkLst>
      <pc:sldChg chg="modSp mod">
        <pc:chgData name="Jiří Beran" userId="420b81d69b36606e" providerId="LiveId" clId="{86CEBD0E-B2A3-4F15-83FD-6C18057E71EA}" dt="2024-09-24T07:45:53.480" v="29" actId="1076"/>
        <pc:sldMkLst>
          <pc:docMk/>
          <pc:sldMk cId="3413620773" sldId="257"/>
        </pc:sldMkLst>
        <pc:spChg chg="mod">
          <ac:chgData name="Jiří Beran" userId="420b81d69b36606e" providerId="LiveId" clId="{86CEBD0E-B2A3-4F15-83FD-6C18057E71EA}" dt="2024-09-24T07:45:53.480" v="29" actId="1076"/>
          <ac:spMkLst>
            <pc:docMk/>
            <pc:sldMk cId="3413620773" sldId="257"/>
            <ac:spMk id="2" creationId="{A695CE65-6A0F-D519-CF99-B3391C878519}"/>
          </ac:spMkLst>
        </pc:spChg>
      </pc:sldChg>
      <pc:sldChg chg="modSp mod">
        <pc:chgData name="Jiří Beran" userId="420b81d69b36606e" providerId="LiveId" clId="{86CEBD0E-B2A3-4F15-83FD-6C18057E71EA}" dt="2024-09-22T18:06:16.035" v="25" actId="20577"/>
        <pc:sldMkLst>
          <pc:docMk/>
          <pc:sldMk cId="2233371490" sldId="280"/>
        </pc:sldMkLst>
        <pc:spChg chg="mod">
          <ac:chgData name="Jiří Beran" userId="420b81d69b36606e" providerId="LiveId" clId="{86CEBD0E-B2A3-4F15-83FD-6C18057E71EA}" dt="2024-09-22T18:06:16.035" v="25" actId="20577"/>
          <ac:spMkLst>
            <pc:docMk/>
            <pc:sldMk cId="2233371490" sldId="280"/>
            <ac:spMk id="2" creationId="{8984A716-79E9-5202-5D66-CF21A8299274}"/>
          </ac:spMkLst>
        </pc:spChg>
      </pc:sldChg>
    </pc:docChg>
  </pc:docChgLst>
  <pc:docChgLst>
    <pc:chgData name="Jiří Beran" userId="420b81d69b36606e" providerId="LiveId" clId="{2A779F78-5C18-441F-AF34-7F7A73BA7F88}"/>
    <pc:docChg chg="modSld">
      <pc:chgData name="Jiří Beran" userId="420b81d69b36606e" providerId="LiveId" clId="{2A779F78-5C18-441F-AF34-7F7A73BA7F88}" dt="2024-11-25T07:13:01.741" v="7" actId="20577"/>
      <pc:docMkLst>
        <pc:docMk/>
      </pc:docMkLst>
      <pc:sldChg chg="modSp mod">
        <pc:chgData name="Jiří Beran" userId="420b81d69b36606e" providerId="LiveId" clId="{2A779F78-5C18-441F-AF34-7F7A73BA7F88}" dt="2024-11-25T07:13:01.741" v="7" actId="20577"/>
        <pc:sldMkLst>
          <pc:docMk/>
          <pc:sldMk cId="2233371490" sldId="280"/>
        </pc:sldMkLst>
        <pc:spChg chg="mod">
          <ac:chgData name="Jiří Beran" userId="420b81d69b36606e" providerId="LiveId" clId="{2A779F78-5C18-441F-AF34-7F7A73BA7F88}" dt="2024-11-25T07:13:01.741" v="7" actId="20577"/>
          <ac:spMkLst>
            <pc:docMk/>
            <pc:sldMk cId="2233371490" sldId="280"/>
            <ac:spMk id="2" creationId="{8984A716-79E9-5202-5D66-CF21A8299274}"/>
          </ac:spMkLst>
        </pc:spChg>
      </pc:sldChg>
    </pc:docChg>
  </pc:docChgLst>
  <pc:docChgLst>
    <pc:chgData name="Jiří Beran" userId="420b81d69b36606e" providerId="LiveId" clId="{F201AC3C-0AD1-4695-AD1D-7E8670988B7F}"/>
    <pc:docChg chg="undo custSel addSld delSld modSld">
      <pc:chgData name="Jiří Beran" userId="420b81d69b36606e" providerId="LiveId" clId="{F201AC3C-0AD1-4695-AD1D-7E8670988B7F}" dt="2024-06-18T17:45:20.202" v="841" actId="20577"/>
      <pc:docMkLst>
        <pc:docMk/>
      </pc:docMkLst>
      <pc:sldChg chg="del">
        <pc:chgData name="Jiří Beran" userId="420b81d69b36606e" providerId="LiveId" clId="{F201AC3C-0AD1-4695-AD1D-7E8670988B7F}" dt="2024-06-18T13:35:09.639" v="0" actId="47"/>
        <pc:sldMkLst>
          <pc:docMk/>
          <pc:sldMk cId="1559191225" sldId="270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4204580851" sldId="271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364548672" sldId="272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3402843080" sldId="273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2664139195" sldId="274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3152249926" sldId="275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3424671223" sldId="276"/>
        </pc:sldMkLst>
      </pc:sldChg>
      <pc:sldChg chg="del">
        <pc:chgData name="Jiří Beran" userId="420b81d69b36606e" providerId="LiveId" clId="{F201AC3C-0AD1-4695-AD1D-7E8670988B7F}" dt="2024-06-18T13:35:09.639" v="0" actId="47"/>
        <pc:sldMkLst>
          <pc:docMk/>
          <pc:sldMk cId="3212515398" sldId="277"/>
        </pc:sldMkLst>
      </pc:sldChg>
      <pc:sldChg chg="delSp modSp add mod">
        <pc:chgData name="Jiří Beran" userId="420b81d69b36606e" providerId="LiveId" clId="{F201AC3C-0AD1-4695-AD1D-7E8670988B7F}" dt="2024-06-18T17:45:20.202" v="841" actId="20577"/>
        <pc:sldMkLst>
          <pc:docMk/>
          <pc:sldMk cId="681972331" sldId="317"/>
        </pc:sldMkLst>
        <pc:spChg chg="mod">
          <ac:chgData name="Jiří Beran" userId="420b81d69b36606e" providerId="LiveId" clId="{F201AC3C-0AD1-4695-AD1D-7E8670988B7F}" dt="2024-06-18T17:34:22.492" v="16" actId="20577"/>
          <ac:spMkLst>
            <pc:docMk/>
            <pc:sldMk cId="681972331" sldId="317"/>
            <ac:spMk id="2" creationId="{D85FDC95-32E1-3118-0649-89D70ADFB43A}"/>
          </ac:spMkLst>
        </pc:spChg>
        <pc:spChg chg="mod">
          <ac:chgData name="Jiří Beran" userId="420b81d69b36606e" providerId="LiveId" clId="{F201AC3C-0AD1-4695-AD1D-7E8670988B7F}" dt="2024-06-18T17:45:20.202" v="841" actId="20577"/>
          <ac:spMkLst>
            <pc:docMk/>
            <pc:sldMk cId="681972331" sldId="317"/>
            <ac:spMk id="3" creationId="{CA620415-4F3F-71B8-794E-F3A299E4A544}"/>
          </ac:spMkLst>
        </pc:spChg>
        <pc:picChg chg="del">
          <ac:chgData name="Jiří Beran" userId="420b81d69b36606e" providerId="LiveId" clId="{F201AC3C-0AD1-4695-AD1D-7E8670988B7F}" dt="2024-06-18T17:34:16.088" v="2" actId="478"/>
          <ac:picMkLst>
            <pc:docMk/>
            <pc:sldMk cId="681972331" sldId="317"/>
            <ac:picMk id="5" creationId="{F36D73B5-DF1E-9044-7B3B-4B7EE48CB1BD}"/>
          </ac:picMkLst>
        </pc:picChg>
        <pc:picChg chg="del">
          <ac:chgData name="Jiří Beran" userId="420b81d69b36606e" providerId="LiveId" clId="{F201AC3C-0AD1-4695-AD1D-7E8670988B7F}" dt="2024-06-18T17:34:16.742" v="3" actId="478"/>
          <ac:picMkLst>
            <pc:docMk/>
            <pc:sldMk cId="681972331" sldId="317"/>
            <ac:picMk id="8" creationId="{1C3239C6-040D-1A7F-E6EA-05C7C1736521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lbi.com/about/" TargetMode="External"/><Relationship Id="rId1" Type="http://schemas.openxmlformats.org/officeDocument/2006/relationships/hyperlink" Target="https://exceltown.com/navody/" TargetMode="External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lbi.com/about/" TargetMode="External"/><Relationship Id="rId1" Type="http://schemas.openxmlformats.org/officeDocument/2006/relationships/hyperlink" Target="https://exceltown.com/navody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B86FCF-0E40-4C28-A762-FE33A7D27DF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F790A66-B156-4F00-A3C8-F134D873664B}">
      <dgm:prSet/>
      <dgm:spPr/>
      <dgm:t>
        <a:bodyPr/>
        <a:lstStyle/>
        <a:p>
          <a:r>
            <a:rPr lang="cs-CZ"/>
            <a:t>Jeden z nejvyužívanějších nástrojů self-service BI pro podporu Reportingu</a:t>
          </a:r>
          <a:endParaRPr lang="en-US"/>
        </a:p>
      </dgm:t>
    </dgm:pt>
    <dgm:pt modelId="{FBB4AEEF-0F47-44D4-9403-54BFF19F2600}" type="parTrans" cxnId="{B1DFA9A4-DDC3-47E3-916A-572EDFB3F932}">
      <dgm:prSet/>
      <dgm:spPr/>
      <dgm:t>
        <a:bodyPr/>
        <a:lstStyle/>
        <a:p>
          <a:endParaRPr lang="en-US"/>
        </a:p>
      </dgm:t>
    </dgm:pt>
    <dgm:pt modelId="{5EBFC61D-5049-436A-A868-31C19D5FFE57}" type="sibTrans" cxnId="{B1DFA9A4-DDC3-47E3-916A-572EDFB3F932}">
      <dgm:prSet/>
      <dgm:spPr/>
      <dgm:t>
        <a:bodyPr/>
        <a:lstStyle/>
        <a:p>
          <a:endParaRPr lang="en-US"/>
        </a:p>
      </dgm:t>
    </dgm:pt>
    <dgm:pt modelId="{9948DFEF-DB30-48D5-AA48-C35200419E37}">
      <dgm:prSet/>
      <dgm:spPr/>
      <dgm:t>
        <a:bodyPr/>
        <a:lstStyle/>
        <a:p>
          <a:r>
            <a:rPr lang="cs-CZ"/>
            <a:t>Pokročilé ETL, více jak 200 konektorů, kvalitní datový model, propracované možnosti vizualizace, sdílení sestav atd.</a:t>
          </a:r>
          <a:endParaRPr lang="en-US"/>
        </a:p>
      </dgm:t>
    </dgm:pt>
    <dgm:pt modelId="{44307238-71F7-4BB9-B39F-3D02D1EEC1A4}" type="parTrans" cxnId="{23F042C4-3E6A-4F29-B5C5-D712B909ED95}">
      <dgm:prSet/>
      <dgm:spPr/>
      <dgm:t>
        <a:bodyPr/>
        <a:lstStyle/>
        <a:p>
          <a:endParaRPr lang="en-US"/>
        </a:p>
      </dgm:t>
    </dgm:pt>
    <dgm:pt modelId="{407B9150-E225-46CF-BD72-F4CBF6E9A0D8}" type="sibTrans" cxnId="{23F042C4-3E6A-4F29-B5C5-D712B909ED95}">
      <dgm:prSet/>
      <dgm:spPr/>
      <dgm:t>
        <a:bodyPr/>
        <a:lstStyle/>
        <a:p>
          <a:endParaRPr lang="en-US"/>
        </a:p>
      </dgm:t>
    </dgm:pt>
    <dgm:pt modelId="{6929B659-1401-4B65-AE95-8C2F58CFF2DD}">
      <dgm:prSet/>
      <dgm:spPr/>
      <dgm:t>
        <a:bodyPr/>
        <a:lstStyle/>
        <a:p>
          <a:r>
            <a:rPr lang="cs-CZ"/>
            <a:t>„code-less“ nástroj – kdokoliv si může jednoduše sestavit reporty/dashboardy bez nutnosti kódů (M, DAX)</a:t>
          </a:r>
          <a:endParaRPr lang="en-US"/>
        </a:p>
      </dgm:t>
    </dgm:pt>
    <dgm:pt modelId="{5EF75BD6-A28D-47F9-81B4-0C5346E5DF9F}" type="parTrans" cxnId="{38532F4C-ED63-4590-AAE0-6736E1BFBDCB}">
      <dgm:prSet/>
      <dgm:spPr/>
      <dgm:t>
        <a:bodyPr/>
        <a:lstStyle/>
        <a:p>
          <a:endParaRPr lang="en-US"/>
        </a:p>
      </dgm:t>
    </dgm:pt>
    <dgm:pt modelId="{556B8166-7A8B-4936-95D4-96892A83F84D}" type="sibTrans" cxnId="{38532F4C-ED63-4590-AAE0-6736E1BFBDCB}">
      <dgm:prSet/>
      <dgm:spPr/>
      <dgm:t>
        <a:bodyPr/>
        <a:lstStyle/>
        <a:p>
          <a:endParaRPr lang="en-US"/>
        </a:p>
      </dgm:t>
    </dgm:pt>
    <dgm:pt modelId="{3FCF9C28-A3A2-4ADC-8675-82B2FC9A1FB9}">
      <dgm:prSet/>
      <dgm:spPr/>
      <dgm:t>
        <a:bodyPr/>
        <a:lstStyle/>
        <a:p>
          <a:r>
            <a:rPr lang="cs-CZ"/>
            <a:t>Integrovaný do infrastruktury M365 (Fabric, Onedrive , Azure, Sharepoint, Teams,Power Point, …)</a:t>
          </a:r>
          <a:endParaRPr lang="en-US"/>
        </a:p>
      </dgm:t>
    </dgm:pt>
    <dgm:pt modelId="{D3903A03-FBFE-4B77-A945-A6CECE78980B}" type="parTrans" cxnId="{54482326-51D6-4E7E-BD36-3DDDE63A17E6}">
      <dgm:prSet/>
      <dgm:spPr/>
      <dgm:t>
        <a:bodyPr/>
        <a:lstStyle/>
        <a:p>
          <a:endParaRPr lang="en-US"/>
        </a:p>
      </dgm:t>
    </dgm:pt>
    <dgm:pt modelId="{9716CA0B-3E4B-4716-9591-C53A0E23D725}" type="sibTrans" cxnId="{54482326-51D6-4E7E-BD36-3DDDE63A17E6}">
      <dgm:prSet/>
      <dgm:spPr/>
      <dgm:t>
        <a:bodyPr/>
        <a:lstStyle/>
        <a:p>
          <a:endParaRPr lang="en-US"/>
        </a:p>
      </dgm:t>
    </dgm:pt>
    <dgm:pt modelId="{CB90F5B4-C787-459A-A3A7-783AD396927C}" type="pres">
      <dgm:prSet presAssocID="{0AB86FCF-0E40-4C28-A762-FE33A7D27DF8}" presName="root" presStyleCnt="0">
        <dgm:presLayoutVars>
          <dgm:dir/>
          <dgm:resizeHandles val="exact"/>
        </dgm:presLayoutVars>
      </dgm:prSet>
      <dgm:spPr/>
    </dgm:pt>
    <dgm:pt modelId="{239116B8-89A3-4028-89F2-C1B160C61C4E}" type="pres">
      <dgm:prSet presAssocID="{4F790A66-B156-4F00-A3C8-F134D873664B}" presName="compNode" presStyleCnt="0"/>
      <dgm:spPr/>
    </dgm:pt>
    <dgm:pt modelId="{B45D8C1F-D50A-4D59-949E-286D00EE9922}" type="pres">
      <dgm:prSet presAssocID="{4F790A66-B156-4F00-A3C8-F134D873664B}" presName="bgRect" presStyleLbl="bgShp" presStyleIdx="0" presStyleCnt="4"/>
      <dgm:spPr/>
    </dgm:pt>
    <dgm:pt modelId="{22C28CE1-95F8-4645-85F3-4828E87B4523}" type="pres">
      <dgm:prSet presAssocID="{4F790A66-B156-4F00-A3C8-F134D873664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E907C5BB-8556-4BA8-8E9A-961554933C8F}" type="pres">
      <dgm:prSet presAssocID="{4F790A66-B156-4F00-A3C8-F134D873664B}" presName="spaceRect" presStyleCnt="0"/>
      <dgm:spPr/>
    </dgm:pt>
    <dgm:pt modelId="{91EEC99E-CD85-4879-8890-03FDA71EC34B}" type="pres">
      <dgm:prSet presAssocID="{4F790A66-B156-4F00-A3C8-F134D873664B}" presName="parTx" presStyleLbl="revTx" presStyleIdx="0" presStyleCnt="4">
        <dgm:presLayoutVars>
          <dgm:chMax val="0"/>
          <dgm:chPref val="0"/>
        </dgm:presLayoutVars>
      </dgm:prSet>
      <dgm:spPr/>
    </dgm:pt>
    <dgm:pt modelId="{8A7EDE59-9441-46C2-BEB6-60225684DD2C}" type="pres">
      <dgm:prSet presAssocID="{5EBFC61D-5049-436A-A868-31C19D5FFE57}" presName="sibTrans" presStyleCnt="0"/>
      <dgm:spPr/>
    </dgm:pt>
    <dgm:pt modelId="{6435F04A-EEE4-4F12-A548-C76316729D73}" type="pres">
      <dgm:prSet presAssocID="{9948DFEF-DB30-48D5-AA48-C35200419E37}" presName="compNode" presStyleCnt="0"/>
      <dgm:spPr/>
    </dgm:pt>
    <dgm:pt modelId="{779CDBB5-73A1-4EDD-8EAB-AD5E727A87EE}" type="pres">
      <dgm:prSet presAssocID="{9948DFEF-DB30-48D5-AA48-C35200419E37}" presName="bgRect" presStyleLbl="bgShp" presStyleIdx="1" presStyleCnt="4"/>
      <dgm:spPr/>
    </dgm:pt>
    <dgm:pt modelId="{467E2438-CA62-4C32-B997-17E690D507ED}" type="pres">
      <dgm:prSet presAssocID="{9948DFEF-DB30-48D5-AA48-C35200419E37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a zdraví"/>
        </a:ext>
      </dgm:extLst>
    </dgm:pt>
    <dgm:pt modelId="{B66E9C7C-F46F-4DFA-A9D7-D850C8FA1BA0}" type="pres">
      <dgm:prSet presAssocID="{9948DFEF-DB30-48D5-AA48-C35200419E37}" presName="spaceRect" presStyleCnt="0"/>
      <dgm:spPr/>
    </dgm:pt>
    <dgm:pt modelId="{B708D3FB-56F4-42BA-9C96-0F5FF58203EC}" type="pres">
      <dgm:prSet presAssocID="{9948DFEF-DB30-48D5-AA48-C35200419E37}" presName="parTx" presStyleLbl="revTx" presStyleIdx="1" presStyleCnt="4">
        <dgm:presLayoutVars>
          <dgm:chMax val="0"/>
          <dgm:chPref val="0"/>
        </dgm:presLayoutVars>
      </dgm:prSet>
      <dgm:spPr/>
    </dgm:pt>
    <dgm:pt modelId="{A8404A37-9CE2-4658-A319-E28D0D9120DC}" type="pres">
      <dgm:prSet presAssocID="{407B9150-E225-46CF-BD72-F4CBF6E9A0D8}" presName="sibTrans" presStyleCnt="0"/>
      <dgm:spPr/>
    </dgm:pt>
    <dgm:pt modelId="{E0C49BBE-08BA-4070-B3B3-7471C19F2E59}" type="pres">
      <dgm:prSet presAssocID="{6929B659-1401-4B65-AE95-8C2F58CFF2DD}" presName="compNode" presStyleCnt="0"/>
      <dgm:spPr/>
    </dgm:pt>
    <dgm:pt modelId="{673FC5DF-5CE2-4070-87CD-5E950183CDE0}" type="pres">
      <dgm:prSet presAssocID="{6929B659-1401-4B65-AE95-8C2F58CFF2DD}" presName="bgRect" presStyleLbl="bgShp" presStyleIdx="2" presStyleCnt="4"/>
      <dgm:spPr/>
    </dgm:pt>
    <dgm:pt modelId="{B6475B2A-4B02-484C-A295-3D95C790145B}" type="pres">
      <dgm:prSet presAssocID="{6929B659-1401-4B65-AE95-8C2F58CFF2D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ývojový diagram"/>
        </a:ext>
      </dgm:extLst>
    </dgm:pt>
    <dgm:pt modelId="{BC71AB1A-E946-42D1-9D70-BB48F92EA76C}" type="pres">
      <dgm:prSet presAssocID="{6929B659-1401-4B65-AE95-8C2F58CFF2DD}" presName="spaceRect" presStyleCnt="0"/>
      <dgm:spPr/>
    </dgm:pt>
    <dgm:pt modelId="{390AA65C-6F2B-497A-884C-FD3E031598BC}" type="pres">
      <dgm:prSet presAssocID="{6929B659-1401-4B65-AE95-8C2F58CFF2DD}" presName="parTx" presStyleLbl="revTx" presStyleIdx="2" presStyleCnt="4">
        <dgm:presLayoutVars>
          <dgm:chMax val="0"/>
          <dgm:chPref val="0"/>
        </dgm:presLayoutVars>
      </dgm:prSet>
      <dgm:spPr/>
    </dgm:pt>
    <dgm:pt modelId="{E14C0850-A36B-434B-ACBB-01F35CAA7A80}" type="pres">
      <dgm:prSet presAssocID="{556B8166-7A8B-4936-95D4-96892A83F84D}" presName="sibTrans" presStyleCnt="0"/>
      <dgm:spPr/>
    </dgm:pt>
    <dgm:pt modelId="{3F218F86-D63C-4725-A1E7-FDADACEE2A26}" type="pres">
      <dgm:prSet presAssocID="{3FCF9C28-A3A2-4ADC-8675-82B2FC9A1FB9}" presName="compNode" presStyleCnt="0"/>
      <dgm:spPr/>
    </dgm:pt>
    <dgm:pt modelId="{684CD31B-3CBB-47A6-BE33-7710B971C061}" type="pres">
      <dgm:prSet presAssocID="{3FCF9C28-A3A2-4ADC-8675-82B2FC9A1FB9}" presName="bgRect" presStyleLbl="bgShp" presStyleIdx="3" presStyleCnt="4"/>
      <dgm:spPr/>
    </dgm:pt>
    <dgm:pt modelId="{A4650B1A-53B8-485A-826D-C3DE6C36423F}" type="pres">
      <dgm:prSet presAssocID="{3FCF9C28-A3A2-4ADC-8675-82B2FC9A1FB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zubená kola"/>
        </a:ext>
      </dgm:extLst>
    </dgm:pt>
    <dgm:pt modelId="{6A442E4E-C23C-4FBA-AB8F-895913CA1300}" type="pres">
      <dgm:prSet presAssocID="{3FCF9C28-A3A2-4ADC-8675-82B2FC9A1FB9}" presName="spaceRect" presStyleCnt="0"/>
      <dgm:spPr/>
    </dgm:pt>
    <dgm:pt modelId="{509A3A53-674C-4409-A342-44E389942B5D}" type="pres">
      <dgm:prSet presAssocID="{3FCF9C28-A3A2-4ADC-8675-82B2FC9A1FB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54482326-51D6-4E7E-BD36-3DDDE63A17E6}" srcId="{0AB86FCF-0E40-4C28-A762-FE33A7D27DF8}" destId="{3FCF9C28-A3A2-4ADC-8675-82B2FC9A1FB9}" srcOrd="3" destOrd="0" parTransId="{D3903A03-FBFE-4B77-A945-A6CECE78980B}" sibTransId="{9716CA0B-3E4B-4716-9591-C53A0E23D725}"/>
    <dgm:cxn modelId="{02EE6D29-8083-4FB7-B646-A79C4D779D9B}" type="presOf" srcId="{4F790A66-B156-4F00-A3C8-F134D873664B}" destId="{91EEC99E-CD85-4879-8890-03FDA71EC34B}" srcOrd="0" destOrd="0" presId="urn:microsoft.com/office/officeart/2018/2/layout/IconVerticalSolidList"/>
    <dgm:cxn modelId="{38532F4C-ED63-4590-AAE0-6736E1BFBDCB}" srcId="{0AB86FCF-0E40-4C28-A762-FE33A7D27DF8}" destId="{6929B659-1401-4B65-AE95-8C2F58CFF2DD}" srcOrd="2" destOrd="0" parTransId="{5EF75BD6-A28D-47F9-81B4-0C5346E5DF9F}" sibTransId="{556B8166-7A8B-4936-95D4-96892A83F84D}"/>
    <dgm:cxn modelId="{3F9F9457-15EB-43B6-BEF8-764F68573223}" type="presOf" srcId="{3FCF9C28-A3A2-4ADC-8675-82B2FC9A1FB9}" destId="{509A3A53-674C-4409-A342-44E389942B5D}" srcOrd="0" destOrd="0" presId="urn:microsoft.com/office/officeart/2018/2/layout/IconVerticalSolidList"/>
    <dgm:cxn modelId="{A89F597A-AC2C-4C89-A7B7-15DCE32F0DE0}" type="presOf" srcId="{9948DFEF-DB30-48D5-AA48-C35200419E37}" destId="{B708D3FB-56F4-42BA-9C96-0F5FF58203EC}" srcOrd="0" destOrd="0" presId="urn:microsoft.com/office/officeart/2018/2/layout/IconVerticalSolidList"/>
    <dgm:cxn modelId="{B1DFA9A4-DDC3-47E3-916A-572EDFB3F932}" srcId="{0AB86FCF-0E40-4C28-A762-FE33A7D27DF8}" destId="{4F790A66-B156-4F00-A3C8-F134D873664B}" srcOrd="0" destOrd="0" parTransId="{FBB4AEEF-0F47-44D4-9403-54BFF19F2600}" sibTransId="{5EBFC61D-5049-436A-A868-31C19D5FFE57}"/>
    <dgm:cxn modelId="{23F042C4-3E6A-4F29-B5C5-D712B909ED95}" srcId="{0AB86FCF-0E40-4C28-A762-FE33A7D27DF8}" destId="{9948DFEF-DB30-48D5-AA48-C35200419E37}" srcOrd="1" destOrd="0" parTransId="{44307238-71F7-4BB9-B39F-3D02D1EEC1A4}" sibTransId="{407B9150-E225-46CF-BD72-F4CBF6E9A0D8}"/>
    <dgm:cxn modelId="{C0B0E8D7-8190-42D4-ADCE-A176E80EB86A}" type="presOf" srcId="{6929B659-1401-4B65-AE95-8C2F58CFF2DD}" destId="{390AA65C-6F2B-497A-884C-FD3E031598BC}" srcOrd="0" destOrd="0" presId="urn:microsoft.com/office/officeart/2018/2/layout/IconVerticalSolidList"/>
    <dgm:cxn modelId="{5EE936E7-ACF4-4BC9-B752-652EC5AFCCFA}" type="presOf" srcId="{0AB86FCF-0E40-4C28-A762-FE33A7D27DF8}" destId="{CB90F5B4-C787-459A-A3A7-783AD396927C}" srcOrd="0" destOrd="0" presId="urn:microsoft.com/office/officeart/2018/2/layout/IconVerticalSolidList"/>
    <dgm:cxn modelId="{1DD6A77A-EDEA-402A-84CC-389C2565E148}" type="presParOf" srcId="{CB90F5B4-C787-459A-A3A7-783AD396927C}" destId="{239116B8-89A3-4028-89F2-C1B160C61C4E}" srcOrd="0" destOrd="0" presId="urn:microsoft.com/office/officeart/2018/2/layout/IconVerticalSolidList"/>
    <dgm:cxn modelId="{EE55176B-6002-4141-A5C5-FF23140926CA}" type="presParOf" srcId="{239116B8-89A3-4028-89F2-C1B160C61C4E}" destId="{B45D8C1F-D50A-4D59-949E-286D00EE9922}" srcOrd="0" destOrd="0" presId="urn:microsoft.com/office/officeart/2018/2/layout/IconVerticalSolidList"/>
    <dgm:cxn modelId="{931EB040-8E92-4E1C-A693-26952AEC722B}" type="presParOf" srcId="{239116B8-89A3-4028-89F2-C1B160C61C4E}" destId="{22C28CE1-95F8-4645-85F3-4828E87B4523}" srcOrd="1" destOrd="0" presId="urn:microsoft.com/office/officeart/2018/2/layout/IconVerticalSolidList"/>
    <dgm:cxn modelId="{5C2481DB-2022-455C-B261-2E4731AC04BB}" type="presParOf" srcId="{239116B8-89A3-4028-89F2-C1B160C61C4E}" destId="{E907C5BB-8556-4BA8-8E9A-961554933C8F}" srcOrd="2" destOrd="0" presId="urn:microsoft.com/office/officeart/2018/2/layout/IconVerticalSolidList"/>
    <dgm:cxn modelId="{892161AD-311E-4B99-914B-98A9168F6952}" type="presParOf" srcId="{239116B8-89A3-4028-89F2-C1B160C61C4E}" destId="{91EEC99E-CD85-4879-8890-03FDA71EC34B}" srcOrd="3" destOrd="0" presId="urn:microsoft.com/office/officeart/2018/2/layout/IconVerticalSolidList"/>
    <dgm:cxn modelId="{926960E1-6458-4A6A-BA42-071564C33EA8}" type="presParOf" srcId="{CB90F5B4-C787-459A-A3A7-783AD396927C}" destId="{8A7EDE59-9441-46C2-BEB6-60225684DD2C}" srcOrd="1" destOrd="0" presId="urn:microsoft.com/office/officeart/2018/2/layout/IconVerticalSolidList"/>
    <dgm:cxn modelId="{FC6DB038-8DCB-4498-BFC0-05AE6F7B1090}" type="presParOf" srcId="{CB90F5B4-C787-459A-A3A7-783AD396927C}" destId="{6435F04A-EEE4-4F12-A548-C76316729D73}" srcOrd="2" destOrd="0" presId="urn:microsoft.com/office/officeart/2018/2/layout/IconVerticalSolidList"/>
    <dgm:cxn modelId="{F72159BA-3AD9-4F48-842F-EC0FF1F79808}" type="presParOf" srcId="{6435F04A-EEE4-4F12-A548-C76316729D73}" destId="{779CDBB5-73A1-4EDD-8EAB-AD5E727A87EE}" srcOrd="0" destOrd="0" presId="urn:microsoft.com/office/officeart/2018/2/layout/IconVerticalSolidList"/>
    <dgm:cxn modelId="{03F8ED31-796A-4012-9706-185AB1A4161F}" type="presParOf" srcId="{6435F04A-EEE4-4F12-A548-C76316729D73}" destId="{467E2438-CA62-4C32-B997-17E690D507ED}" srcOrd="1" destOrd="0" presId="urn:microsoft.com/office/officeart/2018/2/layout/IconVerticalSolidList"/>
    <dgm:cxn modelId="{AF656F9D-F354-40C2-BC9C-ADA6AC03456E}" type="presParOf" srcId="{6435F04A-EEE4-4F12-A548-C76316729D73}" destId="{B66E9C7C-F46F-4DFA-A9D7-D850C8FA1BA0}" srcOrd="2" destOrd="0" presId="urn:microsoft.com/office/officeart/2018/2/layout/IconVerticalSolidList"/>
    <dgm:cxn modelId="{20466ED0-0D44-4F55-8D7B-CDB3C6566B8F}" type="presParOf" srcId="{6435F04A-EEE4-4F12-A548-C76316729D73}" destId="{B708D3FB-56F4-42BA-9C96-0F5FF58203EC}" srcOrd="3" destOrd="0" presId="urn:microsoft.com/office/officeart/2018/2/layout/IconVerticalSolidList"/>
    <dgm:cxn modelId="{FDF1D032-350F-4647-A718-38EF46B650ED}" type="presParOf" srcId="{CB90F5B4-C787-459A-A3A7-783AD396927C}" destId="{A8404A37-9CE2-4658-A319-E28D0D9120DC}" srcOrd="3" destOrd="0" presId="urn:microsoft.com/office/officeart/2018/2/layout/IconVerticalSolidList"/>
    <dgm:cxn modelId="{B798989E-F238-42F9-B1AC-40F16F080B76}" type="presParOf" srcId="{CB90F5B4-C787-459A-A3A7-783AD396927C}" destId="{E0C49BBE-08BA-4070-B3B3-7471C19F2E59}" srcOrd="4" destOrd="0" presId="urn:microsoft.com/office/officeart/2018/2/layout/IconVerticalSolidList"/>
    <dgm:cxn modelId="{23862E34-37E9-4F81-9C3B-32A0A4FD1EBB}" type="presParOf" srcId="{E0C49BBE-08BA-4070-B3B3-7471C19F2E59}" destId="{673FC5DF-5CE2-4070-87CD-5E950183CDE0}" srcOrd="0" destOrd="0" presId="urn:microsoft.com/office/officeart/2018/2/layout/IconVerticalSolidList"/>
    <dgm:cxn modelId="{E75D8316-FED6-402F-ACAC-C9A529EF2CBC}" type="presParOf" srcId="{E0C49BBE-08BA-4070-B3B3-7471C19F2E59}" destId="{B6475B2A-4B02-484C-A295-3D95C790145B}" srcOrd="1" destOrd="0" presId="urn:microsoft.com/office/officeart/2018/2/layout/IconVerticalSolidList"/>
    <dgm:cxn modelId="{F904908D-E737-4997-8D38-FEE36BF27CA0}" type="presParOf" srcId="{E0C49BBE-08BA-4070-B3B3-7471C19F2E59}" destId="{BC71AB1A-E946-42D1-9D70-BB48F92EA76C}" srcOrd="2" destOrd="0" presId="urn:microsoft.com/office/officeart/2018/2/layout/IconVerticalSolidList"/>
    <dgm:cxn modelId="{8F9FCE88-4010-4661-9423-F17CAFE3A043}" type="presParOf" srcId="{E0C49BBE-08BA-4070-B3B3-7471C19F2E59}" destId="{390AA65C-6F2B-497A-884C-FD3E031598BC}" srcOrd="3" destOrd="0" presId="urn:microsoft.com/office/officeart/2018/2/layout/IconVerticalSolidList"/>
    <dgm:cxn modelId="{3841B58C-1AB2-4908-9E63-41D6D4670F81}" type="presParOf" srcId="{CB90F5B4-C787-459A-A3A7-783AD396927C}" destId="{E14C0850-A36B-434B-ACBB-01F35CAA7A80}" srcOrd="5" destOrd="0" presId="urn:microsoft.com/office/officeart/2018/2/layout/IconVerticalSolidList"/>
    <dgm:cxn modelId="{2C8F388B-490B-4B55-9EBE-D0E990B21D50}" type="presParOf" srcId="{CB90F5B4-C787-459A-A3A7-783AD396927C}" destId="{3F218F86-D63C-4725-A1E7-FDADACEE2A26}" srcOrd="6" destOrd="0" presId="urn:microsoft.com/office/officeart/2018/2/layout/IconVerticalSolidList"/>
    <dgm:cxn modelId="{78E87452-E213-4AB6-9F90-C26671FB3952}" type="presParOf" srcId="{3F218F86-D63C-4725-A1E7-FDADACEE2A26}" destId="{684CD31B-3CBB-47A6-BE33-7710B971C061}" srcOrd="0" destOrd="0" presId="urn:microsoft.com/office/officeart/2018/2/layout/IconVerticalSolidList"/>
    <dgm:cxn modelId="{3ED9A463-9586-4B7A-A5D9-A0B135A47812}" type="presParOf" srcId="{3F218F86-D63C-4725-A1E7-FDADACEE2A26}" destId="{A4650B1A-53B8-485A-826D-C3DE6C36423F}" srcOrd="1" destOrd="0" presId="urn:microsoft.com/office/officeart/2018/2/layout/IconVerticalSolidList"/>
    <dgm:cxn modelId="{B9B39E6D-B14D-4E20-9552-C6E6F871EB91}" type="presParOf" srcId="{3F218F86-D63C-4725-A1E7-FDADACEE2A26}" destId="{6A442E4E-C23C-4FBA-AB8F-895913CA1300}" srcOrd="2" destOrd="0" presId="urn:microsoft.com/office/officeart/2018/2/layout/IconVerticalSolidList"/>
    <dgm:cxn modelId="{C62EC812-1554-4A9D-A6FE-CECCD6002ED0}" type="presParOf" srcId="{3F218F86-D63C-4725-A1E7-FDADACEE2A26}" destId="{509A3A53-674C-4409-A342-44E389942B5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E0B7FB-411F-4320-8B23-A78527BEB11C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FAA423-C55B-492A-8994-CC5ED4758E4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1. Business analýza</a:t>
          </a:r>
          <a:endParaRPr lang="en-US" sz="1400" dirty="0"/>
        </a:p>
      </dgm:t>
    </dgm:pt>
    <dgm:pt modelId="{2D712247-0A80-45B7-B38C-A4AB55B9ABFA}" type="parTrans" cxnId="{5347EA41-FB70-4932-96BA-13EC6AF399E0}">
      <dgm:prSet/>
      <dgm:spPr/>
      <dgm:t>
        <a:bodyPr/>
        <a:lstStyle/>
        <a:p>
          <a:endParaRPr lang="en-US"/>
        </a:p>
      </dgm:t>
    </dgm:pt>
    <dgm:pt modelId="{D5880405-2D9E-40DE-BD3E-C313DE469C00}" type="sibTrans" cxnId="{5347EA41-FB70-4932-96BA-13EC6AF399E0}">
      <dgm:prSet/>
      <dgm:spPr/>
      <dgm:t>
        <a:bodyPr/>
        <a:lstStyle/>
        <a:p>
          <a:endParaRPr lang="en-US"/>
        </a:p>
      </dgm:t>
    </dgm:pt>
    <dgm:pt modelId="{75C9C353-B88D-4023-8896-8C2292C28BB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2. Datová příprava</a:t>
          </a:r>
          <a:endParaRPr lang="en-US" sz="1400" dirty="0"/>
        </a:p>
      </dgm:t>
    </dgm:pt>
    <dgm:pt modelId="{CB19B9B9-2856-4CCD-9D12-14902B878602}" type="parTrans" cxnId="{1BD276FF-178A-46E1-ADF0-50F2F963649B}">
      <dgm:prSet/>
      <dgm:spPr/>
      <dgm:t>
        <a:bodyPr/>
        <a:lstStyle/>
        <a:p>
          <a:endParaRPr lang="en-US"/>
        </a:p>
      </dgm:t>
    </dgm:pt>
    <dgm:pt modelId="{6029AF33-937B-4665-88B5-8631465A6833}" type="sibTrans" cxnId="{1BD276FF-178A-46E1-ADF0-50F2F963649B}">
      <dgm:prSet/>
      <dgm:spPr/>
      <dgm:t>
        <a:bodyPr/>
        <a:lstStyle/>
        <a:p>
          <a:endParaRPr lang="en-US"/>
        </a:p>
      </dgm:t>
    </dgm:pt>
    <dgm:pt modelId="{A53F0361-F77A-41D5-90A6-3E74E95B6BE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3. Vizualizace dat</a:t>
          </a:r>
          <a:endParaRPr lang="en-US" sz="1400" dirty="0"/>
        </a:p>
      </dgm:t>
    </dgm:pt>
    <dgm:pt modelId="{C1DD0760-E14F-4F5E-872F-4F3DB22AA3A1}" type="parTrans" cxnId="{F7267A04-DA86-4DEB-8C02-BDD95A54ED91}">
      <dgm:prSet/>
      <dgm:spPr/>
      <dgm:t>
        <a:bodyPr/>
        <a:lstStyle/>
        <a:p>
          <a:endParaRPr lang="en-US"/>
        </a:p>
      </dgm:t>
    </dgm:pt>
    <dgm:pt modelId="{65960D72-0C71-4E2A-A618-CCD0F1C1C56D}" type="sibTrans" cxnId="{F7267A04-DA86-4DEB-8C02-BDD95A54ED91}">
      <dgm:prSet/>
      <dgm:spPr/>
      <dgm:t>
        <a:bodyPr/>
        <a:lstStyle/>
        <a:p>
          <a:endParaRPr lang="en-US"/>
        </a:p>
      </dgm:t>
    </dgm:pt>
    <dgm:pt modelId="{057FF2B3-4801-43AE-A092-5F23605F133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4. Validace a testování</a:t>
          </a:r>
          <a:endParaRPr lang="en-US" sz="1400" dirty="0"/>
        </a:p>
      </dgm:t>
    </dgm:pt>
    <dgm:pt modelId="{0A359430-5C1C-43A2-A051-F9F789A8BFEB}" type="parTrans" cxnId="{D3C7CB5D-6F36-47D8-AD85-90A872E2FA58}">
      <dgm:prSet/>
      <dgm:spPr/>
      <dgm:t>
        <a:bodyPr/>
        <a:lstStyle/>
        <a:p>
          <a:endParaRPr lang="en-US"/>
        </a:p>
      </dgm:t>
    </dgm:pt>
    <dgm:pt modelId="{6A836F58-5C5A-4F38-A693-39F2C3E9A925}" type="sibTrans" cxnId="{D3C7CB5D-6F36-47D8-AD85-90A872E2FA58}">
      <dgm:prSet/>
      <dgm:spPr/>
      <dgm:t>
        <a:bodyPr/>
        <a:lstStyle/>
        <a:p>
          <a:endParaRPr lang="en-US"/>
        </a:p>
      </dgm:t>
    </dgm:pt>
    <dgm:pt modelId="{9D598AC6-843B-48DC-A35C-D66F83E7061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5. Nasazení do produkce</a:t>
          </a:r>
          <a:endParaRPr lang="en-US" sz="1400" dirty="0"/>
        </a:p>
      </dgm:t>
    </dgm:pt>
    <dgm:pt modelId="{85C32CEA-F5F0-4DA7-B1F0-88598332D0E8}" type="parTrans" cxnId="{55D68B53-1D7B-4CCE-ACF3-4086DD8017A7}">
      <dgm:prSet/>
      <dgm:spPr/>
      <dgm:t>
        <a:bodyPr/>
        <a:lstStyle/>
        <a:p>
          <a:endParaRPr lang="en-US"/>
        </a:p>
      </dgm:t>
    </dgm:pt>
    <dgm:pt modelId="{F6C48B65-8FA1-4E3A-9256-DEB79D53C9E7}" type="sibTrans" cxnId="{55D68B53-1D7B-4CCE-ACF3-4086DD8017A7}">
      <dgm:prSet/>
      <dgm:spPr/>
      <dgm:t>
        <a:bodyPr/>
        <a:lstStyle/>
        <a:p>
          <a:endParaRPr lang="en-US"/>
        </a:p>
      </dgm:t>
    </dgm:pt>
    <dgm:pt modelId="{301909EB-0522-4AC2-9A6E-DFD5549F1D9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cs-CZ" sz="1400" dirty="0"/>
            <a:t>6. Údržba, monitoring a podpora</a:t>
          </a:r>
          <a:endParaRPr lang="en-US" sz="1400" dirty="0"/>
        </a:p>
      </dgm:t>
    </dgm:pt>
    <dgm:pt modelId="{EB4511E2-920C-42A7-B3B5-4F00FFD4ADCC}" type="parTrans" cxnId="{E0DD5D7E-C646-44DC-84B6-0448982500EF}">
      <dgm:prSet/>
      <dgm:spPr/>
      <dgm:t>
        <a:bodyPr/>
        <a:lstStyle/>
        <a:p>
          <a:endParaRPr lang="en-US"/>
        </a:p>
      </dgm:t>
    </dgm:pt>
    <dgm:pt modelId="{1FC7453D-561A-4776-BFD6-A3495B54349C}" type="sibTrans" cxnId="{E0DD5D7E-C646-44DC-84B6-0448982500EF}">
      <dgm:prSet/>
      <dgm:spPr/>
      <dgm:t>
        <a:bodyPr/>
        <a:lstStyle/>
        <a:p>
          <a:endParaRPr lang="en-US"/>
        </a:p>
      </dgm:t>
    </dgm:pt>
    <dgm:pt modelId="{68C38266-B0F8-4B25-96C3-63349A31EE0A}" type="pres">
      <dgm:prSet presAssocID="{ECE0B7FB-411F-4320-8B23-A78527BEB11C}" presName="root" presStyleCnt="0">
        <dgm:presLayoutVars>
          <dgm:dir/>
          <dgm:resizeHandles val="exact"/>
        </dgm:presLayoutVars>
      </dgm:prSet>
      <dgm:spPr/>
    </dgm:pt>
    <dgm:pt modelId="{26AC8BB0-235B-451E-80DA-089F91E9FB84}" type="pres">
      <dgm:prSet presAssocID="{7BFAA423-C55B-492A-8994-CC5ED4758E49}" presName="compNode" presStyleCnt="0"/>
      <dgm:spPr/>
    </dgm:pt>
    <dgm:pt modelId="{10C67C7E-ACFD-4C1E-8AFD-012988CA9763}" type="pres">
      <dgm:prSet presAssocID="{7BFAA423-C55B-492A-8994-CC5ED4758E49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6C25BEFE-388F-4EFD-8887-4FF5DC9938A4}" type="pres">
      <dgm:prSet presAssocID="{7BFAA423-C55B-492A-8994-CC5ED4758E49}" presName="spaceRect" presStyleCnt="0"/>
      <dgm:spPr/>
    </dgm:pt>
    <dgm:pt modelId="{54AC03FF-0D42-425E-961A-46495A3F3767}" type="pres">
      <dgm:prSet presAssocID="{7BFAA423-C55B-492A-8994-CC5ED4758E49}" presName="textRect" presStyleLbl="revTx" presStyleIdx="0" presStyleCnt="6">
        <dgm:presLayoutVars>
          <dgm:chMax val="1"/>
          <dgm:chPref val="1"/>
        </dgm:presLayoutVars>
      </dgm:prSet>
      <dgm:spPr/>
    </dgm:pt>
    <dgm:pt modelId="{FA923192-6FE4-4F81-B66A-88DF1D21C4BC}" type="pres">
      <dgm:prSet presAssocID="{D5880405-2D9E-40DE-BD3E-C313DE469C00}" presName="sibTrans" presStyleCnt="0"/>
      <dgm:spPr/>
    </dgm:pt>
    <dgm:pt modelId="{C3B50143-BEBE-4F18-9ECB-67D6CDDFAF45}" type="pres">
      <dgm:prSet presAssocID="{75C9C353-B88D-4023-8896-8C2292C28BBA}" presName="compNode" presStyleCnt="0"/>
      <dgm:spPr/>
    </dgm:pt>
    <dgm:pt modelId="{3B65F7C2-4D42-4541-9BD6-51F1791AB122}" type="pres">
      <dgm:prSet presAssocID="{75C9C353-B88D-4023-8896-8C2292C28BBA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rolní seznam"/>
        </a:ext>
      </dgm:extLst>
    </dgm:pt>
    <dgm:pt modelId="{64E0650A-00CE-4302-8F72-DF88F97629D8}" type="pres">
      <dgm:prSet presAssocID="{75C9C353-B88D-4023-8896-8C2292C28BBA}" presName="spaceRect" presStyleCnt="0"/>
      <dgm:spPr/>
    </dgm:pt>
    <dgm:pt modelId="{6DE0AF70-701F-4DA6-92D4-BF29B96D31A7}" type="pres">
      <dgm:prSet presAssocID="{75C9C353-B88D-4023-8896-8C2292C28BBA}" presName="textRect" presStyleLbl="revTx" presStyleIdx="1" presStyleCnt="6">
        <dgm:presLayoutVars>
          <dgm:chMax val="1"/>
          <dgm:chPref val="1"/>
        </dgm:presLayoutVars>
      </dgm:prSet>
      <dgm:spPr/>
    </dgm:pt>
    <dgm:pt modelId="{AA8AACFA-B762-4FA0-890E-8B318456161E}" type="pres">
      <dgm:prSet presAssocID="{6029AF33-937B-4665-88B5-8631465A6833}" presName="sibTrans" presStyleCnt="0"/>
      <dgm:spPr/>
    </dgm:pt>
    <dgm:pt modelId="{996C8652-E5E2-4182-8740-E12AF2FBB5D4}" type="pres">
      <dgm:prSet presAssocID="{A53F0361-F77A-41D5-90A6-3E74E95B6BE1}" presName="compNode" presStyleCnt="0"/>
      <dgm:spPr/>
    </dgm:pt>
    <dgm:pt modelId="{441E139E-3400-4748-8E18-CF5175E72CAC}" type="pres">
      <dgm:prSet presAssocID="{A53F0361-F77A-41D5-90A6-3E74E95B6BE1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2F6F26E3-4477-4A95-90DE-DBD576A60010}" type="pres">
      <dgm:prSet presAssocID="{A53F0361-F77A-41D5-90A6-3E74E95B6BE1}" presName="spaceRect" presStyleCnt="0"/>
      <dgm:spPr/>
    </dgm:pt>
    <dgm:pt modelId="{B3929D5A-C7B9-4D7D-9657-AD237F40BC9D}" type="pres">
      <dgm:prSet presAssocID="{A53F0361-F77A-41D5-90A6-3E74E95B6BE1}" presName="textRect" presStyleLbl="revTx" presStyleIdx="2" presStyleCnt="6">
        <dgm:presLayoutVars>
          <dgm:chMax val="1"/>
          <dgm:chPref val="1"/>
        </dgm:presLayoutVars>
      </dgm:prSet>
      <dgm:spPr/>
    </dgm:pt>
    <dgm:pt modelId="{C8F70195-8F63-4F41-9983-CD7F42730DDE}" type="pres">
      <dgm:prSet presAssocID="{65960D72-0C71-4E2A-A618-CCD0F1C1C56D}" presName="sibTrans" presStyleCnt="0"/>
      <dgm:spPr/>
    </dgm:pt>
    <dgm:pt modelId="{0ABB0D90-4753-4614-8174-D4F3F514F901}" type="pres">
      <dgm:prSet presAssocID="{057FF2B3-4801-43AE-A092-5F23605F1331}" presName="compNode" presStyleCnt="0"/>
      <dgm:spPr/>
    </dgm:pt>
    <dgm:pt modelId="{8552E31D-DF93-4F53-BD3F-B70A0AC156F1}" type="pres">
      <dgm:prSet presAssocID="{057FF2B3-4801-43AE-A092-5F23605F1331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est tubes"/>
        </a:ext>
      </dgm:extLst>
    </dgm:pt>
    <dgm:pt modelId="{8CCF9B26-D8AF-4216-A28C-C455042A2DA7}" type="pres">
      <dgm:prSet presAssocID="{057FF2B3-4801-43AE-A092-5F23605F1331}" presName="spaceRect" presStyleCnt="0"/>
      <dgm:spPr/>
    </dgm:pt>
    <dgm:pt modelId="{9BD21AB8-336E-4AC5-A78E-0DE25073B922}" type="pres">
      <dgm:prSet presAssocID="{057FF2B3-4801-43AE-A092-5F23605F1331}" presName="textRect" presStyleLbl="revTx" presStyleIdx="3" presStyleCnt="6" custScaleX="135042">
        <dgm:presLayoutVars>
          <dgm:chMax val="1"/>
          <dgm:chPref val="1"/>
        </dgm:presLayoutVars>
      </dgm:prSet>
      <dgm:spPr/>
    </dgm:pt>
    <dgm:pt modelId="{853948DD-5EF4-40DE-AADE-B954A40040A9}" type="pres">
      <dgm:prSet presAssocID="{6A836F58-5C5A-4F38-A693-39F2C3E9A925}" presName="sibTrans" presStyleCnt="0"/>
      <dgm:spPr/>
    </dgm:pt>
    <dgm:pt modelId="{6E218385-08C3-4554-81C2-959B0DB013CD}" type="pres">
      <dgm:prSet presAssocID="{9D598AC6-843B-48DC-A35C-D66F83E7061D}" presName="compNode" presStyleCnt="0"/>
      <dgm:spPr/>
    </dgm:pt>
    <dgm:pt modelId="{F86AB8D9-54B3-49D0-83CC-1EAB585318FF}" type="pres">
      <dgm:prSet presAssocID="{9D598AC6-843B-48DC-A35C-D66F83E7061D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várna"/>
        </a:ext>
      </dgm:extLst>
    </dgm:pt>
    <dgm:pt modelId="{B55D85F4-0752-4AFA-92F9-9739C8983D2A}" type="pres">
      <dgm:prSet presAssocID="{9D598AC6-843B-48DC-A35C-D66F83E7061D}" presName="spaceRect" presStyleCnt="0"/>
      <dgm:spPr/>
    </dgm:pt>
    <dgm:pt modelId="{4A3787CA-A876-45EF-98AD-BA8019617AF8}" type="pres">
      <dgm:prSet presAssocID="{9D598AC6-843B-48DC-A35C-D66F83E7061D}" presName="textRect" presStyleLbl="revTx" presStyleIdx="4" presStyleCnt="6">
        <dgm:presLayoutVars>
          <dgm:chMax val="1"/>
          <dgm:chPref val="1"/>
        </dgm:presLayoutVars>
      </dgm:prSet>
      <dgm:spPr/>
    </dgm:pt>
    <dgm:pt modelId="{E6ED7D08-0478-46F2-8BD9-3C77C20B035A}" type="pres">
      <dgm:prSet presAssocID="{F6C48B65-8FA1-4E3A-9256-DEB79D53C9E7}" presName="sibTrans" presStyleCnt="0"/>
      <dgm:spPr/>
    </dgm:pt>
    <dgm:pt modelId="{64EA2C00-7747-401F-867A-2FA25A84CF1E}" type="pres">
      <dgm:prSet presAssocID="{301909EB-0522-4AC2-9A6E-DFD5549F1D9E}" presName="compNode" presStyleCnt="0"/>
      <dgm:spPr/>
    </dgm:pt>
    <dgm:pt modelId="{E16277C0-1894-4B19-A89F-F98A65553D59}" type="pres">
      <dgm:prSet presAssocID="{301909EB-0522-4AC2-9A6E-DFD5549F1D9E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irst Aid Kit"/>
        </a:ext>
      </dgm:extLst>
    </dgm:pt>
    <dgm:pt modelId="{52086690-F09B-49C9-843F-943127756EE3}" type="pres">
      <dgm:prSet presAssocID="{301909EB-0522-4AC2-9A6E-DFD5549F1D9E}" presName="spaceRect" presStyleCnt="0"/>
      <dgm:spPr/>
    </dgm:pt>
    <dgm:pt modelId="{C88D988C-CA6D-4D1B-8210-C9C2F3D16239}" type="pres">
      <dgm:prSet presAssocID="{301909EB-0522-4AC2-9A6E-DFD5549F1D9E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F7267A04-DA86-4DEB-8C02-BDD95A54ED91}" srcId="{ECE0B7FB-411F-4320-8B23-A78527BEB11C}" destId="{A53F0361-F77A-41D5-90A6-3E74E95B6BE1}" srcOrd="2" destOrd="0" parTransId="{C1DD0760-E14F-4F5E-872F-4F3DB22AA3A1}" sibTransId="{65960D72-0C71-4E2A-A618-CCD0F1C1C56D}"/>
    <dgm:cxn modelId="{B3D85A2B-6B78-4963-A136-A998D3FE9651}" type="presOf" srcId="{301909EB-0522-4AC2-9A6E-DFD5549F1D9E}" destId="{C88D988C-CA6D-4D1B-8210-C9C2F3D16239}" srcOrd="0" destOrd="0" presId="urn:microsoft.com/office/officeart/2018/2/layout/IconLabelList"/>
    <dgm:cxn modelId="{37A0085B-C040-4D44-9ADE-3E7E880D8801}" type="presOf" srcId="{75C9C353-B88D-4023-8896-8C2292C28BBA}" destId="{6DE0AF70-701F-4DA6-92D4-BF29B96D31A7}" srcOrd="0" destOrd="0" presId="urn:microsoft.com/office/officeart/2018/2/layout/IconLabelList"/>
    <dgm:cxn modelId="{D3C7CB5D-6F36-47D8-AD85-90A872E2FA58}" srcId="{ECE0B7FB-411F-4320-8B23-A78527BEB11C}" destId="{057FF2B3-4801-43AE-A092-5F23605F1331}" srcOrd="3" destOrd="0" parTransId="{0A359430-5C1C-43A2-A051-F9F789A8BFEB}" sibTransId="{6A836F58-5C5A-4F38-A693-39F2C3E9A925}"/>
    <dgm:cxn modelId="{5347EA41-FB70-4932-96BA-13EC6AF399E0}" srcId="{ECE0B7FB-411F-4320-8B23-A78527BEB11C}" destId="{7BFAA423-C55B-492A-8994-CC5ED4758E49}" srcOrd="0" destOrd="0" parTransId="{2D712247-0A80-45B7-B38C-A4AB55B9ABFA}" sibTransId="{D5880405-2D9E-40DE-BD3E-C313DE469C00}"/>
    <dgm:cxn modelId="{2F1D4A50-3305-4197-8F4F-70A0590F7395}" type="presOf" srcId="{ECE0B7FB-411F-4320-8B23-A78527BEB11C}" destId="{68C38266-B0F8-4B25-96C3-63349A31EE0A}" srcOrd="0" destOrd="0" presId="urn:microsoft.com/office/officeart/2018/2/layout/IconLabelList"/>
    <dgm:cxn modelId="{55D68B53-1D7B-4CCE-ACF3-4086DD8017A7}" srcId="{ECE0B7FB-411F-4320-8B23-A78527BEB11C}" destId="{9D598AC6-843B-48DC-A35C-D66F83E7061D}" srcOrd="4" destOrd="0" parTransId="{85C32CEA-F5F0-4DA7-B1F0-88598332D0E8}" sibTransId="{F6C48B65-8FA1-4E3A-9256-DEB79D53C9E7}"/>
    <dgm:cxn modelId="{C7B43879-E996-4FE7-8AE7-4BB2099C4C02}" type="presOf" srcId="{7BFAA423-C55B-492A-8994-CC5ED4758E49}" destId="{54AC03FF-0D42-425E-961A-46495A3F3767}" srcOrd="0" destOrd="0" presId="urn:microsoft.com/office/officeart/2018/2/layout/IconLabelList"/>
    <dgm:cxn modelId="{E0DD5D7E-C646-44DC-84B6-0448982500EF}" srcId="{ECE0B7FB-411F-4320-8B23-A78527BEB11C}" destId="{301909EB-0522-4AC2-9A6E-DFD5549F1D9E}" srcOrd="5" destOrd="0" parTransId="{EB4511E2-920C-42A7-B3B5-4F00FFD4ADCC}" sibTransId="{1FC7453D-561A-4776-BFD6-A3495B54349C}"/>
    <dgm:cxn modelId="{CD5701D7-A50D-47D4-B09A-A63D759486F1}" type="presOf" srcId="{9D598AC6-843B-48DC-A35C-D66F83E7061D}" destId="{4A3787CA-A876-45EF-98AD-BA8019617AF8}" srcOrd="0" destOrd="0" presId="urn:microsoft.com/office/officeart/2018/2/layout/IconLabelList"/>
    <dgm:cxn modelId="{04F916E1-D9BE-44E5-990B-79B3A0253ADC}" type="presOf" srcId="{A53F0361-F77A-41D5-90A6-3E74E95B6BE1}" destId="{B3929D5A-C7B9-4D7D-9657-AD237F40BC9D}" srcOrd="0" destOrd="0" presId="urn:microsoft.com/office/officeart/2018/2/layout/IconLabelList"/>
    <dgm:cxn modelId="{4759FFE8-EEEA-4C04-8A58-444F36610242}" type="presOf" srcId="{057FF2B3-4801-43AE-A092-5F23605F1331}" destId="{9BD21AB8-336E-4AC5-A78E-0DE25073B922}" srcOrd="0" destOrd="0" presId="urn:microsoft.com/office/officeart/2018/2/layout/IconLabelList"/>
    <dgm:cxn modelId="{1BD276FF-178A-46E1-ADF0-50F2F963649B}" srcId="{ECE0B7FB-411F-4320-8B23-A78527BEB11C}" destId="{75C9C353-B88D-4023-8896-8C2292C28BBA}" srcOrd="1" destOrd="0" parTransId="{CB19B9B9-2856-4CCD-9D12-14902B878602}" sibTransId="{6029AF33-937B-4665-88B5-8631465A6833}"/>
    <dgm:cxn modelId="{7DD32284-AF18-4D69-96E2-9E4DE687227C}" type="presParOf" srcId="{68C38266-B0F8-4B25-96C3-63349A31EE0A}" destId="{26AC8BB0-235B-451E-80DA-089F91E9FB84}" srcOrd="0" destOrd="0" presId="urn:microsoft.com/office/officeart/2018/2/layout/IconLabelList"/>
    <dgm:cxn modelId="{20B0BF34-6F43-415B-BD70-FB2DC9E2E5DA}" type="presParOf" srcId="{26AC8BB0-235B-451E-80DA-089F91E9FB84}" destId="{10C67C7E-ACFD-4C1E-8AFD-012988CA9763}" srcOrd="0" destOrd="0" presId="urn:microsoft.com/office/officeart/2018/2/layout/IconLabelList"/>
    <dgm:cxn modelId="{C3765DE4-4E7D-46B7-8F83-84CF72BA610A}" type="presParOf" srcId="{26AC8BB0-235B-451E-80DA-089F91E9FB84}" destId="{6C25BEFE-388F-4EFD-8887-4FF5DC9938A4}" srcOrd="1" destOrd="0" presId="urn:microsoft.com/office/officeart/2018/2/layout/IconLabelList"/>
    <dgm:cxn modelId="{DF088446-2B52-4117-9EA9-5BC764FC16B2}" type="presParOf" srcId="{26AC8BB0-235B-451E-80DA-089F91E9FB84}" destId="{54AC03FF-0D42-425E-961A-46495A3F3767}" srcOrd="2" destOrd="0" presId="urn:microsoft.com/office/officeart/2018/2/layout/IconLabelList"/>
    <dgm:cxn modelId="{FE914B61-5058-4B10-B1D1-A16ECED71C00}" type="presParOf" srcId="{68C38266-B0F8-4B25-96C3-63349A31EE0A}" destId="{FA923192-6FE4-4F81-B66A-88DF1D21C4BC}" srcOrd="1" destOrd="0" presId="urn:microsoft.com/office/officeart/2018/2/layout/IconLabelList"/>
    <dgm:cxn modelId="{6801CC7B-C556-4580-92DB-518B49D07925}" type="presParOf" srcId="{68C38266-B0F8-4B25-96C3-63349A31EE0A}" destId="{C3B50143-BEBE-4F18-9ECB-67D6CDDFAF45}" srcOrd="2" destOrd="0" presId="urn:microsoft.com/office/officeart/2018/2/layout/IconLabelList"/>
    <dgm:cxn modelId="{2D17F9BF-FE31-4DB2-AD9C-4C88A7197838}" type="presParOf" srcId="{C3B50143-BEBE-4F18-9ECB-67D6CDDFAF45}" destId="{3B65F7C2-4D42-4541-9BD6-51F1791AB122}" srcOrd="0" destOrd="0" presId="urn:microsoft.com/office/officeart/2018/2/layout/IconLabelList"/>
    <dgm:cxn modelId="{C5F2B7FB-6131-4B68-980D-B21CECC76AB0}" type="presParOf" srcId="{C3B50143-BEBE-4F18-9ECB-67D6CDDFAF45}" destId="{64E0650A-00CE-4302-8F72-DF88F97629D8}" srcOrd="1" destOrd="0" presId="urn:microsoft.com/office/officeart/2018/2/layout/IconLabelList"/>
    <dgm:cxn modelId="{0108F4A1-86D7-4B20-B04B-AA591410969A}" type="presParOf" srcId="{C3B50143-BEBE-4F18-9ECB-67D6CDDFAF45}" destId="{6DE0AF70-701F-4DA6-92D4-BF29B96D31A7}" srcOrd="2" destOrd="0" presId="urn:microsoft.com/office/officeart/2018/2/layout/IconLabelList"/>
    <dgm:cxn modelId="{CE146D46-C7FC-4236-8C79-ED5A2747B918}" type="presParOf" srcId="{68C38266-B0F8-4B25-96C3-63349A31EE0A}" destId="{AA8AACFA-B762-4FA0-890E-8B318456161E}" srcOrd="3" destOrd="0" presId="urn:microsoft.com/office/officeart/2018/2/layout/IconLabelList"/>
    <dgm:cxn modelId="{51B012D2-0ECA-460C-B28B-E15BE7E813B4}" type="presParOf" srcId="{68C38266-B0F8-4B25-96C3-63349A31EE0A}" destId="{996C8652-E5E2-4182-8740-E12AF2FBB5D4}" srcOrd="4" destOrd="0" presId="urn:microsoft.com/office/officeart/2018/2/layout/IconLabelList"/>
    <dgm:cxn modelId="{D4C7D804-557F-496B-B3CC-A2706B723199}" type="presParOf" srcId="{996C8652-E5E2-4182-8740-E12AF2FBB5D4}" destId="{441E139E-3400-4748-8E18-CF5175E72CAC}" srcOrd="0" destOrd="0" presId="urn:microsoft.com/office/officeart/2018/2/layout/IconLabelList"/>
    <dgm:cxn modelId="{E2778400-E38B-4BBA-94FB-91279E664103}" type="presParOf" srcId="{996C8652-E5E2-4182-8740-E12AF2FBB5D4}" destId="{2F6F26E3-4477-4A95-90DE-DBD576A60010}" srcOrd="1" destOrd="0" presId="urn:microsoft.com/office/officeart/2018/2/layout/IconLabelList"/>
    <dgm:cxn modelId="{794179C0-5E5E-413D-998F-2E2CCB8DD4BC}" type="presParOf" srcId="{996C8652-E5E2-4182-8740-E12AF2FBB5D4}" destId="{B3929D5A-C7B9-4D7D-9657-AD237F40BC9D}" srcOrd="2" destOrd="0" presId="urn:microsoft.com/office/officeart/2018/2/layout/IconLabelList"/>
    <dgm:cxn modelId="{748A92EA-7073-430F-B923-32690C727F14}" type="presParOf" srcId="{68C38266-B0F8-4B25-96C3-63349A31EE0A}" destId="{C8F70195-8F63-4F41-9983-CD7F42730DDE}" srcOrd="5" destOrd="0" presId="urn:microsoft.com/office/officeart/2018/2/layout/IconLabelList"/>
    <dgm:cxn modelId="{5712A712-A822-41AD-97E0-F4D0BDC13F17}" type="presParOf" srcId="{68C38266-B0F8-4B25-96C3-63349A31EE0A}" destId="{0ABB0D90-4753-4614-8174-D4F3F514F901}" srcOrd="6" destOrd="0" presId="urn:microsoft.com/office/officeart/2018/2/layout/IconLabelList"/>
    <dgm:cxn modelId="{68298CF9-F600-4F9B-A347-9CFDFACB5E92}" type="presParOf" srcId="{0ABB0D90-4753-4614-8174-D4F3F514F901}" destId="{8552E31D-DF93-4F53-BD3F-B70A0AC156F1}" srcOrd="0" destOrd="0" presId="urn:microsoft.com/office/officeart/2018/2/layout/IconLabelList"/>
    <dgm:cxn modelId="{E9D402FC-2DE8-463C-8EA5-3300DAFEC5CC}" type="presParOf" srcId="{0ABB0D90-4753-4614-8174-D4F3F514F901}" destId="{8CCF9B26-D8AF-4216-A28C-C455042A2DA7}" srcOrd="1" destOrd="0" presId="urn:microsoft.com/office/officeart/2018/2/layout/IconLabelList"/>
    <dgm:cxn modelId="{917DF1CB-31EC-4916-BB95-E2268F22FAB6}" type="presParOf" srcId="{0ABB0D90-4753-4614-8174-D4F3F514F901}" destId="{9BD21AB8-336E-4AC5-A78E-0DE25073B922}" srcOrd="2" destOrd="0" presId="urn:microsoft.com/office/officeart/2018/2/layout/IconLabelList"/>
    <dgm:cxn modelId="{C4D3C615-E424-4D1B-987B-124DF407DCFF}" type="presParOf" srcId="{68C38266-B0F8-4B25-96C3-63349A31EE0A}" destId="{853948DD-5EF4-40DE-AADE-B954A40040A9}" srcOrd="7" destOrd="0" presId="urn:microsoft.com/office/officeart/2018/2/layout/IconLabelList"/>
    <dgm:cxn modelId="{2FA18F21-869E-4A44-AE90-792FB6202329}" type="presParOf" srcId="{68C38266-B0F8-4B25-96C3-63349A31EE0A}" destId="{6E218385-08C3-4554-81C2-959B0DB013CD}" srcOrd="8" destOrd="0" presId="urn:microsoft.com/office/officeart/2018/2/layout/IconLabelList"/>
    <dgm:cxn modelId="{0E6F6DDF-7653-4664-8161-24DEFD4BCAE9}" type="presParOf" srcId="{6E218385-08C3-4554-81C2-959B0DB013CD}" destId="{F86AB8D9-54B3-49D0-83CC-1EAB585318FF}" srcOrd="0" destOrd="0" presId="urn:microsoft.com/office/officeart/2018/2/layout/IconLabelList"/>
    <dgm:cxn modelId="{9455D5B1-719C-4D02-8AEE-76887BFA55F3}" type="presParOf" srcId="{6E218385-08C3-4554-81C2-959B0DB013CD}" destId="{B55D85F4-0752-4AFA-92F9-9739C8983D2A}" srcOrd="1" destOrd="0" presId="urn:microsoft.com/office/officeart/2018/2/layout/IconLabelList"/>
    <dgm:cxn modelId="{44A12270-0203-44A7-9E4F-013E9509548B}" type="presParOf" srcId="{6E218385-08C3-4554-81C2-959B0DB013CD}" destId="{4A3787CA-A876-45EF-98AD-BA8019617AF8}" srcOrd="2" destOrd="0" presId="urn:microsoft.com/office/officeart/2018/2/layout/IconLabelList"/>
    <dgm:cxn modelId="{E703335F-7316-4006-A019-236200846B07}" type="presParOf" srcId="{68C38266-B0F8-4B25-96C3-63349A31EE0A}" destId="{E6ED7D08-0478-46F2-8BD9-3C77C20B035A}" srcOrd="9" destOrd="0" presId="urn:microsoft.com/office/officeart/2018/2/layout/IconLabelList"/>
    <dgm:cxn modelId="{591703BD-7996-4988-BC01-9E9ED0C87D1A}" type="presParOf" srcId="{68C38266-B0F8-4B25-96C3-63349A31EE0A}" destId="{64EA2C00-7747-401F-867A-2FA25A84CF1E}" srcOrd="10" destOrd="0" presId="urn:microsoft.com/office/officeart/2018/2/layout/IconLabelList"/>
    <dgm:cxn modelId="{42A9FD8C-3114-4A46-88DF-F27C451AB262}" type="presParOf" srcId="{64EA2C00-7747-401F-867A-2FA25A84CF1E}" destId="{E16277C0-1894-4B19-A89F-F98A65553D59}" srcOrd="0" destOrd="0" presId="urn:microsoft.com/office/officeart/2018/2/layout/IconLabelList"/>
    <dgm:cxn modelId="{30C33BA5-26DF-4EED-A69A-93CF6E1CD103}" type="presParOf" srcId="{64EA2C00-7747-401F-867A-2FA25A84CF1E}" destId="{52086690-F09B-49C9-843F-943127756EE3}" srcOrd="1" destOrd="0" presId="urn:microsoft.com/office/officeart/2018/2/layout/IconLabelList"/>
    <dgm:cxn modelId="{598E8748-8847-48C1-B252-626CB4E603DC}" type="presParOf" srcId="{64EA2C00-7747-401F-867A-2FA25A84CF1E}" destId="{C88D988C-CA6D-4D1B-8210-C9C2F3D1623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1049DD-2960-46E2-88B4-3086B230402D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92B0349-AD25-48E6-85A8-45809EB83C1B}">
      <dgm:prSet/>
      <dgm:spPr/>
      <dgm:t>
        <a:bodyPr/>
        <a:lstStyle/>
        <a:p>
          <a:r>
            <a:rPr lang="cs-CZ"/>
            <a:t>Návody ExcelTown:</a:t>
          </a:r>
          <a:endParaRPr lang="en-US"/>
        </a:p>
      </dgm:t>
    </dgm:pt>
    <dgm:pt modelId="{BE813D0F-D2DF-43F2-B173-F6927A6CD8C6}" type="parTrans" cxnId="{18D09718-A35E-4966-8702-BEBF23C7F35A}">
      <dgm:prSet/>
      <dgm:spPr/>
      <dgm:t>
        <a:bodyPr/>
        <a:lstStyle/>
        <a:p>
          <a:endParaRPr lang="en-US"/>
        </a:p>
      </dgm:t>
    </dgm:pt>
    <dgm:pt modelId="{9468D662-B0DD-499F-A3B6-3191A514F536}" type="sibTrans" cxnId="{18D09718-A35E-4966-8702-BEBF23C7F35A}">
      <dgm:prSet/>
      <dgm:spPr/>
      <dgm:t>
        <a:bodyPr/>
        <a:lstStyle/>
        <a:p>
          <a:endParaRPr lang="en-US"/>
        </a:p>
      </dgm:t>
    </dgm:pt>
    <dgm:pt modelId="{76D7760C-25CF-4113-A88D-27E62591A3F7}">
      <dgm:prSet/>
      <dgm:spPr/>
      <dgm:t>
        <a:bodyPr/>
        <a:lstStyle/>
        <a:p>
          <a:r>
            <a:rPr lang="cs-CZ" i="1">
              <a:hlinkClick xmlns:r="http://schemas.openxmlformats.org/officeDocument/2006/relationships" r:id="rId1"/>
            </a:rPr>
            <a:t>https://exceltown.com/navody/</a:t>
          </a:r>
          <a:endParaRPr lang="en-US"/>
        </a:p>
      </dgm:t>
    </dgm:pt>
    <dgm:pt modelId="{9AF736BE-DDB1-42F2-BF78-91A336DFBEA3}" type="parTrans" cxnId="{2E075A22-58B4-4F89-A04F-B158251B652F}">
      <dgm:prSet/>
      <dgm:spPr/>
      <dgm:t>
        <a:bodyPr/>
        <a:lstStyle/>
        <a:p>
          <a:endParaRPr lang="en-US"/>
        </a:p>
      </dgm:t>
    </dgm:pt>
    <dgm:pt modelId="{92C28135-DE8C-47B1-9251-0BAB5E343DBE}" type="sibTrans" cxnId="{2E075A22-58B4-4F89-A04F-B158251B652F}">
      <dgm:prSet/>
      <dgm:spPr/>
      <dgm:t>
        <a:bodyPr/>
        <a:lstStyle/>
        <a:p>
          <a:endParaRPr lang="en-US"/>
        </a:p>
      </dgm:t>
    </dgm:pt>
    <dgm:pt modelId="{CCC6C47F-735B-4F89-8A87-BF3DE19E8005}">
      <dgm:prSet/>
      <dgm:spPr/>
      <dgm:t>
        <a:bodyPr/>
        <a:lstStyle/>
        <a:p>
          <a:r>
            <a:rPr lang="cs-CZ" dirty="0"/>
            <a:t>Marco </a:t>
          </a:r>
          <a:r>
            <a:rPr lang="cs-CZ" dirty="0" err="1"/>
            <a:t>Russo</a:t>
          </a:r>
          <a:r>
            <a:rPr lang="cs-CZ" dirty="0"/>
            <a:t> and Alberto Ferrari: </a:t>
          </a:r>
          <a:r>
            <a:rPr lang="cs-CZ" dirty="0" err="1"/>
            <a:t>The</a:t>
          </a:r>
          <a:r>
            <a:rPr lang="cs-CZ" dirty="0"/>
            <a:t>  </a:t>
          </a:r>
          <a:r>
            <a:rPr lang="cs-CZ" dirty="0" err="1"/>
            <a:t>Definite</a:t>
          </a:r>
          <a:r>
            <a:rPr lang="cs-CZ" dirty="0"/>
            <a:t> </a:t>
          </a:r>
          <a:r>
            <a:rPr lang="cs-CZ" dirty="0" err="1"/>
            <a:t>Guide</a:t>
          </a:r>
          <a:r>
            <a:rPr lang="cs-CZ" dirty="0"/>
            <a:t> to DAX,</a:t>
          </a:r>
          <a:endParaRPr lang="en-US" dirty="0"/>
        </a:p>
      </dgm:t>
    </dgm:pt>
    <dgm:pt modelId="{4EA92895-A877-40FB-9A9A-1177F8A1CEEE}" type="parTrans" cxnId="{5F52E703-CCD1-4A3E-8391-AB4A6BD9CE1E}">
      <dgm:prSet/>
      <dgm:spPr/>
      <dgm:t>
        <a:bodyPr/>
        <a:lstStyle/>
        <a:p>
          <a:endParaRPr lang="en-US"/>
        </a:p>
      </dgm:t>
    </dgm:pt>
    <dgm:pt modelId="{31FD92F7-0C45-469F-A055-B706DAF3456C}" type="sibTrans" cxnId="{5F52E703-CCD1-4A3E-8391-AB4A6BD9CE1E}">
      <dgm:prSet/>
      <dgm:spPr/>
      <dgm:t>
        <a:bodyPr/>
        <a:lstStyle/>
        <a:p>
          <a:endParaRPr lang="en-US"/>
        </a:p>
      </dgm:t>
    </dgm:pt>
    <dgm:pt modelId="{95D25048-9CE6-41B3-8DAE-0A3235176596}">
      <dgm:prSet/>
      <dgm:spPr/>
      <dgm:t>
        <a:bodyPr/>
        <a:lstStyle/>
        <a:p>
          <a:r>
            <a:rPr lang="cs-CZ" dirty="0"/>
            <a:t>ISBN: 9781509306978</a:t>
          </a:r>
          <a:endParaRPr lang="en-US" dirty="0"/>
        </a:p>
      </dgm:t>
    </dgm:pt>
    <dgm:pt modelId="{A1F3D568-91AF-492B-BA95-49137D912E48}" type="parTrans" cxnId="{CD5266AF-3B1B-41A4-9585-608C11A4E904}">
      <dgm:prSet/>
      <dgm:spPr/>
      <dgm:t>
        <a:bodyPr/>
        <a:lstStyle/>
        <a:p>
          <a:endParaRPr lang="en-US"/>
        </a:p>
      </dgm:t>
    </dgm:pt>
    <dgm:pt modelId="{8CCFBC9C-7946-492D-978F-78CF0FD96903}" type="sibTrans" cxnId="{CD5266AF-3B1B-41A4-9585-608C11A4E904}">
      <dgm:prSet/>
      <dgm:spPr/>
      <dgm:t>
        <a:bodyPr/>
        <a:lstStyle/>
        <a:p>
          <a:endParaRPr lang="en-US"/>
        </a:p>
      </dgm:t>
    </dgm:pt>
    <dgm:pt modelId="{B2F2BB65-D070-4D7B-BEC4-C2CC27806BAC}">
      <dgm:prSet/>
      <dgm:spPr/>
      <dgm:t>
        <a:bodyPr/>
        <a:lstStyle/>
        <a:p>
          <a:r>
            <a:rPr lang="cs-CZ"/>
            <a:t>Web autorů: </a:t>
          </a:r>
          <a:r>
            <a:rPr lang="cs-CZ" i="1">
              <a:hlinkClick xmlns:r="http://schemas.openxmlformats.org/officeDocument/2006/relationships" r:id="rId2"/>
            </a:rPr>
            <a:t>https://www.sqlbi.com/about/</a:t>
          </a:r>
          <a:endParaRPr lang="en-US"/>
        </a:p>
      </dgm:t>
    </dgm:pt>
    <dgm:pt modelId="{5F397F2C-FD11-4F59-BAF4-5110F5C03FE3}" type="parTrans" cxnId="{F6394065-36EB-4AE2-9292-7340F4D59D1A}">
      <dgm:prSet/>
      <dgm:spPr/>
      <dgm:t>
        <a:bodyPr/>
        <a:lstStyle/>
        <a:p>
          <a:endParaRPr lang="en-US"/>
        </a:p>
      </dgm:t>
    </dgm:pt>
    <dgm:pt modelId="{E2555935-3356-4B33-B8FC-39A115B64BFF}" type="sibTrans" cxnId="{F6394065-36EB-4AE2-9292-7340F4D59D1A}">
      <dgm:prSet/>
      <dgm:spPr/>
      <dgm:t>
        <a:bodyPr/>
        <a:lstStyle/>
        <a:p>
          <a:endParaRPr lang="en-US"/>
        </a:p>
      </dgm:t>
    </dgm:pt>
    <dgm:pt modelId="{45C7CB93-FAB2-4B5A-AC61-2ACF60A79D54}">
      <dgm:prSet/>
      <dgm:spPr/>
      <dgm:t>
        <a:bodyPr/>
        <a:lstStyle/>
        <a:p>
          <a:r>
            <a:rPr lang="cs-CZ" b="0" i="0" dirty="0"/>
            <a:t>Gregory </a:t>
          </a:r>
          <a:r>
            <a:rPr lang="cs-CZ" b="0" i="0" dirty="0" err="1"/>
            <a:t>Deckler</a:t>
          </a:r>
          <a:r>
            <a:rPr lang="cs-CZ" b="0" i="0" dirty="0"/>
            <a:t>, </a:t>
          </a:r>
          <a:r>
            <a:rPr lang="cs-CZ" b="0" i="0" dirty="0" err="1"/>
            <a:t>Rick</a:t>
          </a:r>
          <a:r>
            <a:rPr lang="cs-CZ" b="0" i="0" dirty="0"/>
            <a:t> de </a:t>
          </a:r>
          <a:r>
            <a:rPr lang="cs-CZ" b="0" i="0" dirty="0" err="1"/>
            <a:t>Groot</a:t>
          </a:r>
          <a:r>
            <a:rPr lang="cs-CZ" b="0" i="0" dirty="0"/>
            <a:t>, Melissa de </a:t>
          </a:r>
          <a:r>
            <a:rPr lang="cs-CZ" b="0" i="0" dirty="0" err="1"/>
            <a:t>Korte</a:t>
          </a:r>
          <a:r>
            <a:rPr lang="cs-CZ" b="0" i="0" dirty="0"/>
            <a:t>:</a:t>
          </a:r>
          <a:r>
            <a:rPr lang="en-US" b="0" i="0" dirty="0"/>
            <a:t>The Definitive Guide to Power Query (M)</a:t>
          </a:r>
          <a:endParaRPr lang="en-US" dirty="0"/>
        </a:p>
      </dgm:t>
    </dgm:pt>
    <dgm:pt modelId="{2ED83BFA-2D6E-4D87-9F2A-934CE29772E5}" type="parTrans" cxnId="{8A682918-D32B-4650-84E3-4DDD3A190814}">
      <dgm:prSet/>
      <dgm:spPr/>
      <dgm:t>
        <a:bodyPr/>
        <a:lstStyle/>
        <a:p>
          <a:endParaRPr lang="en-US"/>
        </a:p>
      </dgm:t>
    </dgm:pt>
    <dgm:pt modelId="{23BD5057-19FC-411D-B1E3-AA9DCEAE8B69}" type="sibTrans" cxnId="{8A682918-D32B-4650-84E3-4DDD3A190814}">
      <dgm:prSet/>
      <dgm:spPr/>
      <dgm:t>
        <a:bodyPr/>
        <a:lstStyle/>
        <a:p>
          <a:endParaRPr lang="en-US"/>
        </a:p>
      </dgm:t>
    </dgm:pt>
    <dgm:pt modelId="{41EC43A4-4025-48AA-947A-C6B2EE0D16B8}">
      <dgm:prSet/>
      <dgm:spPr/>
      <dgm:t>
        <a:bodyPr/>
        <a:lstStyle/>
        <a:p>
          <a:r>
            <a:rPr lang="cs-CZ" dirty="0"/>
            <a:t>Stephen </a:t>
          </a:r>
          <a:r>
            <a:rPr lang="cs-CZ" dirty="0" err="1"/>
            <a:t>Few</a:t>
          </a:r>
          <a:r>
            <a:rPr lang="cs-CZ" dirty="0"/>
            <a:t>: </a:t>
          </a:r>
          <a:r>
            <a:rPr lang="cs-CZ" dirty="0" err="1"/>
            <a:t>Information</a:t>
          </a:r>
          <a:r>
            <a:rPr lang="cs-CZ" dirty="0"/>
            <a:t> Dashboard Designe: </a:t>
          </a:r>
          <a:r>
            <a:rPr lang="cs-CZ" dirty="0" err="1"/>
            <a:t>The</a:t>
          </a:r>
          <a:r>
            <a:rPr lang="cs-CZ" dirty="0"/>
            <a:t> </a:t>
          </a:r>
          <a:r>
            <a:rPr lang="cs-CZ" dirty="0" err="1"/>
            <a:t>Effective</a:t>
          </a:r>
          <a:r>
            <a:rPr lang="cs-CZ" dirty="0"/>
            <a:t> </a:t>
          </a:r>
          <a:r>
            <a:rPr lang="cs-CZ" dirty="0" err="1"/>
            <a:t>Visual</a:t>
          </a:r>
          <a:r>
            <a:rPr lang="cs-CZ" dirty="0"/>
            <a:t> </a:t>
          </a:r>
          <a:r>
            <a:rPr lang="cs-CZ" dirty="0" err="1"/>
            <a:t>Communication</a:t>
          </a:r>
          <a:r>
            <a:rPr lang="cs-CZ" dirty="0"/>
            <a:t> </a:t>
          </a:r>
          <a:r>
            <a:rPr lang="cs-CZ" dirty="0" err="1"/>
            <a:t>of</a:t>
          </a:r>
          <a:r>
            <a:rPr lang="cs-CZ" dirty="0"/>
            <a:t> Data,</a:t>
          </a:r>
          <a:endParaRPr lang="en-US" dirty="0"/>
        </a:p>
      </dgm:t>
    </dgm:pt>
    <dgm:pt modelId="{39727CFA-5552-47D9-B7C5-1957A547C9B8}" type="parTrans" cxnId="{3304B9C3-B4F7-4D83-898A-2D1321FF3E58}">
      <dgm:prSet/>
      <dgm:spPr/>
      <dgm:t>
        <a:bodyPr/>
        <a:lstStyle/>
        <a:p>
          <a:endParaRPr lang="en-US"/>
        </a:p>
      </dgm:t>
    </dgm:pt>
    <dgm:pt modelId="{5A44D531-2CAF-452C-B501-6B066D59C1E2}" type="sibTrans" cxnId="{3304B9C3-B4F7-4D83-898A-2D1321FF3E58}">
      <dgm:prSet/>
      <dgm:spPr/>
      <dgm:t>
        <a:bodyPr/>
        <a:lstStyle/>
        <a:p>
          <a:endParaRPr lang="en-US"/>
        </a:p>
      </dgm:t>
    </dgm:pt>
    <dgm:pt modelId="{32A4680F-7C62-4F43-B9AA-72ABB24E5A4A}">
      <dgm:prSet/>
      <dgm:spPr/>
      <dgm:t>
        <a:bodyPr/>
        <a:lstStyle/>
        <a:p>
          <a:r>
            <a:rPr lang="cs-CZ"/>
            <a:t>ISBN: 0596100167</a:t>
          </a:r>
          <a:endParaRPr lang="en-US" dirty="0"/>
        </a:p>
      </dgm:t>
    </dgm:pt>
    <dgm:pt modelId="{E7C7C1C9-6D5B-4464-B183-8FF92449A5FE}" type="parTrans" cxnId="{4F7E8CE2-0F19-4134-8071-813E5C82D825}">
      <dgm:prSet/>
      <dgm:spPr/>
      <dgm:t>
        <a:bodyPr/>
        <a:lstStyle/>
        <a:p>
          <a:endParaRPr lang="cs-CZ"/>
        </a:p>
      </dgm:t>
    </dgm:pt>
    <dgm:pt modelId="{96F5F12D-0E19-44DC-B537-4D39BE488A5D}" type="sibTrans" cxnId="{4F7E8CE2-0F19-4134-8071-813E5C82D825}">
      <dgm:prSet/>
      <dgm:spPr/>
      <dgm:t>
        <a:bodyPr/>
        <a:lstStyle/>
        <a:p>
          <a:endParaRPr lang="cs-CZ"/>
        </a:p>
      </dgm:t>
    </dgm:pt>
    <dgm:pt modelId="{75CA56FB-FDC2-4B3E-B6EB-F9D4DA570736}">
      <dgm:prSet/>
      <dgm:spPr/>
      <dgm:t>
        <a:bodyPr/>
        <a:lstStyle/>
        <a:p>
          <a:r>
            <a:rPr lang="cs-CZ" dirty="0"/>
            <a:t>ISBN: </a:t>
          </a:r>
          <a:r>
            <a:rPr lang="cs-CZ" b="0" i="0" dirty="0"/>
            <a:t>9781835089729</a:t>
          </a:r>
          <a:endParaRPr lang="cs-CZ" dirty="0"/>
        </a:p>
      </dgm:t>
    </dgm:pt>
    <dgm:pt modelId="{9D8BECED-C3AF-4F8B-AF1A-BC2C590E127F}" type="parTrans" cxnId="{469B99DF-563A-4C7E-B912-364828EC47D0}">
      <dgm:prSet/>
      <dgm:spPr/>
      <dgm:t>
        <a:bodyPr/>
        <a:lstStyle/>
        <a:p>
          <a:endParaRPr lang="cs-CZ"/>
        </a:p>
      </dgm:t>
    </dgm:pt>
    <dgm:pt modelId="{A6731A85-2FE4-497F-B16A-842C3BB1BFB2}" type="sibTrans" cxnId="{469B99DF-563A-4C7E-B912-364828EC47D0}">
      <dgm:prSet/>
      <dgm:spPr/>
      <dgm:t>
        <a:bodyPr/>
        <a:lstStyle/>
        <a:p>
          <a:endParaRPr lang="cs-CZ"/>
        </a:p>
      </dgm:t>
    </dgm:pt>
    <dgm:pt modelId="{150B75B7-E2C3-4046-92F0-08F9B9834A24}" type="pres">
      <dgm:prSet presAssocID="{BA1049DD-2960-46E2-88B4-3086B230402D}" presName="vert0" presStyleCnt="0">
        <dgm:presLayoutVars>
          <dgm:dir/>
          <dgm:animOne val="branch"/>
          <dgm:animLvl val="lvl"/>
        </dgm:presLayoutVars>
      </dgm:prSet>
      <dgm:spPr/>
    </dgm:pt>
    <dgm:pt modelId="{8CD19B06-E66D-4C89-8D59-368764CD04E4}" type="pres">
      <dgm:prSet presAssocID="{492B0349-AD25-48E6-85A8-45809EB83C1B}" presName="thickLine" presStyleLbl="alignNode1" presStyleIdx="0" presStyleCnt="9"/>
      <dgm:spPr/>
    </dgm:pt>
    <dgm:pt modelId="{3134E04E-7669-45E0-83FF-B4A3015600BD}" type="pres">
      <dgm:prSet presAssocID="{492B0349-AD25-48E6-85A8-45809EB83C1B}" presName="horz1" presStyleCnt="0"/>
      <dgm:spPr/>
    </dgm:pt>
    <dgm:pt modelId="{5FAAD008-CD68-474D-A192-E2419C85D027}" type="pres">
      <dgm:prSet presAssocID="{492B0349-AD25-48E6-85A8-45809EB83C1B}" presName="tx1" presStyleLbl="revTx" presStyleIdx="0" presStyleCnt="9"/>
      <dgm:spPr/>
    </dgm:pt>
    <dgm:pt modelId="{1BA5C72F-7D80-443D-A956-F8DCCAAC2069}" type="pres">
      <dgm:prSet presAssocID="{492B0349-AD25-48E6-85A8-45809EB83C1B}" presName="vert1" presStyleCnt="0"/>
      <dgm:spPr/>
    </dgm:pt>
    <dgm:pt modelId="{25BB4601-8834-4786-BAAD-C4BC92B6454D}" type="pres">
      <dgm:prSet presAssocID="{76D7760C-25CF-4113-A88D-27E62591A3F7}" presName="thickLine" presStyleLbl="alignNode1" presStyleIdx="1" presStyleCnt="9"/>
      <dgm:spPr/>
    </dgm:pt>
    <dgm:pt modelId="{E309E8D8-A90C-4B93-AF18-B08DDB0BC353}" type="pres">
      <dgm:prSet presAssocID="{76D7760C-25CF-4113-A88D-27E62591A3F7}" presName="horz1" presStyleCnt="0"/>
      <dgm:spPr/>
    </dgm:pt>
    <dgm:pt modelId="{D91A0370-6475-46FC-BCF2-D5F99C1F751F}" type="pres">
      <dgm:prSet presAssocID="{76D7760C-25CF-4113-A88D-27E62591A3F7}" presName="tx1" presStyleLbl="revTx" presStyleIdx="1" presStyleCnt="9"/>
      <dgm:spPr/>
    </dgm:pt>
    <dgm:pt modelId="{9621D5D7-B3AB-4C63-BBDC-632D787A47A3}" type="pres">
      <dgm:prSet presAssocID="{76D7760C-25CF-4113-A88D-27E62591A3F7}" presName="vert1" presStyleCnt="0"/>
      <dgm:spPr/>
    </dgm:pt>
    <dgm:pt modelId="{0C395288-B445-4587-B0D4-06B8B8E65744}" type="pres">
      <dgm:prSet presAssocID="{CCC6C47F-735B-4F89-8A87-BF3DE19E8005}" presName="thickLine" presStyleLbl="alignNode1" presStyleIdx="2" presStyleCnt="9"/>
      <dgm:spPr/>
    </dgm:pt>
    <dgm:pt modelId="{F9BC6F11-8CE9-4626-BB71-6320DE6DED63}" type="pres">
      <dgm:prSet presAssocID="{CCC6C47F-735B-4F89-8A87-BF3DE19E8005}" presName="horz1" presStyleCnt="0"/>
      <dgm:spPr/>
    </dgm:pt>
    <dgm:pt modelId="{F1918DA6-C647-474A-8156-172267ADAFD1}" type="pres">
      <dgm:prSet presAssocID="{CCC6C47F-735B-4F89-8A87-BF3DE19E8005}" presName="tx1" presStyleLbl="revTx" presStyleIdx="2" presStyleCnt="9"/>
      <dgm:spPr/>
    </dgm:pt>
    <dgm:pt modelId="{8593C118-E90A-4062-9F22-70B2FA014F5F}" type="pres">
      <dgm:prSet presAssocID="{CCC6C47F-735B-4F89-8A87-BF3DE19E8005}" presName="vert1" presStyleCnt="0"/>
      <dgm:spPr/>
    </dgm:pt>
    <dgm:pt modelId="{D4D6D08D-5B21-4905-A7B1-165B32E71048}" type="pres">
      <dgm:prSet presAssocID="{95D25048-9CE6-41B3-8DAE-0A3235176596}" presName="thickLine" presStyleLbl="alignNode1" presStyleIdx="3" presStyleCnt="9"/>
      <dgm:spPr/>
    </dgm:pt>
    <dgm:pt modelId="{BDC0745D-5BC1-48CF-BE64-87BB1ED6FD06}" type="pres">
      <dgm:prSet presAssocID="{95D25048-9CE6-41B3-8DAE-0A3235176596}" presName="horz1" presStyleCnt="0"/>
      <dgm:spPr/>
    </dgm:pt>
    <dgm:pt modelId="{B2819225-6D77-4251-948F-6F067ADCE89A}" type="pres">
      <dgm:prSet presAssocID="{95D25048-9CE6-41B3-8DAE-0A3235176596}" presName="tx1" presStyleLbl="revTx" presStyleIdx="3" presStyleCnt="9"/>
      <dgm:spPr/>
    </dgm:pt>
    <dgm:pt modelId="{BD3E9993-BBE0-492A-9790-B9E842E8445C}" type="pres">
      <dgm:prSet presAssocID="{95D25048-9CE6-41B3-8DAE-0A3235176596}" presName="vert1" presStyleCnt="0"/>
      <dgm:spPr/>
    </dgm:pt>
    <dgm:pt modelId="{48305832-336B-41E0-BCE3-E5C6B9A2DF18}" type="pres">
      <dgm:prSet presAssocID="{B2F2BB65-D070-4D7B-BEC4-C2CC27806BAC}" presName="thickLine" presStyleLbl="alignNode1" presStyleIdx="4" presStyleCnt="9"/>
      <dgm:spPr/>
    </dgm:pt>
    <dgm:pt modelId="{147C84C7-136D-43D5-AA7B-77DE04E9D49F}" type="pres">
      <dgm:prSet presAssocID="{B2F2BB65-D070-4D7B-BEC4-C2CC27806BAC}" presName="horz1" presStyleCnt="0"/>
      <dgm:spPr/>
    </dgm:pt>
    <dgm:pt modelId="{A0A5FA45-33B9-4149-B141-B06BD20F7D11}" type="pres">
      <dgm:prSet presAssocID="{B2F2BB65-D070-4D7B-BEC4-C2CC27806BAC}" presName="tx1" presStyleLbl="revTx" presStyleIdx="4" presStyleCnt="9"/>
      <dgm:spPr/>
    </dgm:pt>
    <dgm:pt modelId="{A8A7BA7B-A5FA-4F74-8842-2BA5AF11F0DF}" type="pres">
      <dgm:prSet presAssocID="{B2F2BB65-D070-4D7B-BEC4-C2CC27806BAC}" presName="vert1" presStyleCnt="0"/>
      <dgm:spPr/>
    </dgm:pt>
    <dgm:pt modelId="{ECE8267B-BCA2-4F4A-97DC-66580EE664B9}" type="pres">
      <dgm:prSet presAssocID="{45C7CB93-FAB2-4B5A-AC61-2ACF60A79D54}" presName="thickLine" presStyleLbl="alignNode1" presStyleIdx="5" presStyleCnt="9"/>
      <dgm:spPr/>
    </dgm:pt>
    <dgm:pt modelId="{39A6BFF8-5EEA-46A3-9494-3BB2C40DE492}" type="pres">
      <dgm:prSet presAssocID="{45C7CB93-FAB2-4B5A-AC61-2ACF60A79D54}" presName="horz1" presStyleCnt="0"/>
      <dgm:spPr/>
    </dgm:pt>
    <dgm:pt modelId="{9AA958CD-AB12-439B-906A-87A73299FE17}" type="pres">
      <dgm:prSet presAssocID="{45C7CB93-FAB2-4B5A-AC61-2ACF60A79D54}" presName="tx1" presStyleLbl="revTx" presStyleIdx="5" presStyleCnt="9"/>
      <dgm:spPr/>
    </dgm:pt>
    <dgm:pt modelId="{FD417265-0144-4E3E-9679-03BAB03B3D39}" type="pres">
      <dgm:prSet presAssocID="{45C7CB93-FAB2-4B5A-AC61-2ACF60A79D54}" presName="vert1" presStyleCnt="0"/>
      <dgm:spPr/>
    </dgm:pt>
    <dgm:pt modelId="{CBD478DF-6EC9-4AE3-8171-3542A4D37E06}" type="pres">
      <dgm:prSet presAssocID="{75CA56FB-FDC2-4B3E-B6EB-F9D4DA570736}" presName="thickLine" presStyleLbl="alignNode1" presStyleIdx="6" presStyleCnt="9"/>
      <dgm:spPr/>
    </dgm:pt>
    <dgm:pt modelId="{1CC64514-4231-40ED-8657-D0648DFAAFE6}" type="pres">
      <dgm:prSet presAssocID="{75CA56FB-FDC2-4B3E-B6EB-F9D4DA570736}" presName="horz1" presStyleCnt="0"/>
      <dgm:spPr/>
    </dgm:pt>
    <dgm:pt modelId="{81E7DB0A-63BC-4F45-AF96-B84F7D0927AA}" type="pres">
      <dgm:prSet presAssocID="{75CA56FB-FDC2-4B3E-B6EB-F9D4DA570736}" presName="tx1" presStyleLbl="revTx" presStyleIdx="6" presStyleCnt="9"/>
      <dgm:spPr/>
    </dgm:pt>
    <dgm:pt modelId="{17DC3C1E-6906-4CF3-851F-1B8192E6DB03}" type="pres">
      <dgm:prSet presAssocID="{75CA56FB-FDC2-4B3E-B6EB-F9D4DA570736}" presName="vert1" presStyleCnt="0"/>
      <dgm:spPr/>
    </dgm:pt>
    <dgm:pt modelId="{A16BD028-D426-4529-B9BC-5E27A377553C}" type="pres">
      <dgm:prSet presAssocID="{41EC43A4-4025-48AA-947A-C6B2EE0D16B8}" presName="thickLine" presStyleLbl="alignNode1" presStyleIdx="7" presStyleCnt="9"/>
      <dgm:spPr/>
    </dgm:pt>
    <dgm:pt modelId="{022936E8-E2AE-4E62-8203-531E642D2EE7}" type="pres">
      <dgm:prSet presAssocID="{41EC43A4-4025-48AA-947A-C6B2EE0D16B8}" presName="horz1" presStyleCnt="0"/>
      <dgm:spPr/>
    </dgm:pt>
    <dgm:pt modelId="{6C9DBC10-DE5A-4640-8F1E-618A35687D90}" type="pres">
      <dgm:prSet presAssocID="{41EC43A4-4025-48AA-947A-C6B2EE0D16B8}" presName="tx1" presStyleLbl="revTx" presStyleIdx="7" presStyleCnt="9"/>
      <dgm:spPr/>
    </dgm:pt>
    <dgm:pt modelId="{01335771-ADA9-4286-88C5-EFB24F00F165}" type="pres">
      <dgm:prSet presAssocID="{41EC43A4-4025-48AA-947A-C6B2EE0D16B8}" presName="vert1" presStyleCnt="0"/>
      <dgm:spPr/>
    </dgm:pt>
    <dgm:pt modelId="{9E291B2D-85A8-4792-AAD3-72238D8FF386}" type="pres">
      <dgm:prSet presAssocID="{32A4680F-7C62-4F43-B9AA-72ABB24E5A4A}" presName="thickLine" presStyleLbl="alignNode1" presStyleIdx="8" presStyleCnt="9"/>
      <dgm:spPr/>
    </dgm:pt>
    <dgm:pt modelId="{9A05AF1C-44A2-4FEB-A753-2AE033A8D30A}" type="pres">
      <dgm:prSet presAssocID="{32A4680F-7C62-4F43-B9AA-72ABB24E5A4A}" presName="horz1" presStyleCnt="0"/>
      <dgm:spPr/>
    </dgm:pt>
    <dgm:pt modelId="{D0478B98-9722-4BB4-8638-7E70A822C948}" type="pres">
      <dgm:prSet presAssocID="{32A4680F-7C62-4F43-B9AA-72ABB24E5A4A}" presName="tx1" presStyleLbl="revTx" presStyleIdx="8" presStyleCnt="9"/>
      <dgm:spPr/>
    </dgm:pt>
    <dgm:pt modelId="{41C94ADB-ECFC-4B53-8CF4-75732976D2C6}" type="pres">
      <dgm:prSet presAssocID="{32A4680F-7C62-4F43-B9AA-72ABB24E5A4A}" presName="vert1" presStyleCnt="0"/>
      <dgm:spPr/>
    </dgm:pt>
  </dgm:ptLst>
  <dgm:cxnLst>
    <dgm:cxn modelId="{5F52E703-CCD1-4A3E-8391-AB4A6BD9CE1E}" srcId="{BA1049DD-2960-46E2-88B4-3086B230402D}" destId="{CCC6C47F-735B-4F89-8A87-BF3DE19E8005}" srcOrd="2" destOrd="0" parTransId="{4EA92895-A877-40FB-9A9A-1177F8A1CEEE}" sibTransId="{31FD92F7-0C45-469F-A055-B706DAF3456C}"/>
    <dgm:cxn modelId="{9FA82A08-8FA6-4E0A-8106-9F24F81BB02D}" type="presOf" srcId="{95D25048-9CE6-41B3-8DAE-0A3235176596}" destId="{B2819225-6D77-4251-948F-6F067ADCE89A}" srcOrd="0" destOrd="0" presId="urn:microsoft.com/office/officeart/2008/layout/LinedList"/>
    <dgm:cxn modelId="{83DD2E0E-73A1-4322-B8BF-29117DAFE51A}" type="presOf" srcId="{CCC6C47F-735B-4F89-8A87-BF3DE19E8005}" destId="{F1918DA6-C647-474A-8156-172267ADAFD1}" srcOrd="0" destOrd="0" presId="urn:microsoft.com/office/officeart/2008/layout/LinedList"/>
    <dgm:cxn modelId="{47F33717-2EB3-4BB3-81FD-927C212CB245}" type="presOf" srcId="{45C7CB93-FAB2-4B5A-AC61-2ACF60A79D54}" destId="{9AA958CD-AB12-439B-906A-87A73299FE17}" srcOrd="0" destOrd="0" presId="urn:microsoft.com/office/officeart/2008/layout/LinedList"/>
    <dgm:cxn modelId="{1CC37F17-718C-45AF-93B4-245D8C0B963C}" type="presOf" srcId="{B2F2BB65-D070-4D7B-BEC4-C2CC27806BAC}" destId="{A0A5FA45-33B9-4149-B141-B06BD20F7D11}" srcOrd="0" destOrd="0" presId="urn:microsoft.com/office/officeart/2008/layout/LinedList"/>
    <dgm:cxn modelId="{8A682918-D32B-4650-84E3-4DDD3A190814}" srcId="{BA1049DD-2960-46E2-88B4-3086B230402D}" destId="{45C7CB93-FAB2-4B5A-AC61-2ACF60A79D54}" srcOrd="5" destOrd="0" parTransId="{2ED83BFA-2D6E-4D87-9F2A-934CE29772E5}" sibTransId="{23BD5057-19FC-411D-B1E3-AA9DCEAE8B69}"/>
    <dgm:cxn modelId="{18D09718-A35E-4966-8702-BEBF23C7F35A}" srcId="{BA1049DD-2960-46E2-88B4-3086B230402D}" destId="{492B0349-AD25-48E6-85A8-45809EB83C1B}" srcOrd="0" destOrd="0" parTransId="{BE813D0F-D2DF-43F2-B173-F6927A6CD8C6}" sibTransId="{9468D662-B0DD-499F-A3B6-3191A514F536}"/>
    <dgm:cxn modelId="{B36DAB19-5A63-45D1-9EA3-B4D32FD4120F}" type="presOf" srcId="{76D7760C-25CF-4113-A88D-27E62591A3F7}" destId="{D91A0370-6475-46FC-BCF2-D5F99C1F751F}" srcOrd="0" destOrd="0" presId="urn:microsoft.com/office/officeart/2008/layout/LinedList"/>
    <dgm:cxn modelId="{2E075A22-58B4-4F89-A04F-B158251B652F}" srcId="{BA1049DD-2960-46E2-88B4-3086B230402D}" destId="{76D7760C-25CF-4113-A88D-27E62591A3F7}" srcOrd="1" destOrd="0" parTransId="{9AF736BE-DDB1-42F2-BF78-91A336DFBEA3}" sibTransId="{92C28135-DE8C-47B1-9251-0BAB5E343DBE}"/>
    <dgm:cxn modelId="{4BEA0825-A4CC-4F0C-901C-34368EE71C8A}" type="presOf" srcId="{75CA56FB-FDC2-4B3E-B6EB-F9D4DA570736}" destId="{81E7DB0A-63BC-4F45-AF96-B84F7D0927AA}" srcOrd="0" destOrd="0" presId="urn:microsoft.com/office/officeart/2008/layout/LinedList"/>
    <dgm:cxn modelId="{F6394065-36EB-4AE2-9292-7340F4D59D1A}" srcId="{BA1049DD-2960-46E2-88B4-3086B230402D}" destId="{B2F2BB65-D070-4D7B-BEC4-C2CC27806BAC}" srcOrd="4" destOrd="0" parTransId="{5F397F2C-FD11-4F59-BAF4-5110F5C03FE3}" sibTransId="{E2555935-3356-4B33-B8FC-39A115B64BFF}"/>
    <dgm:cxn modelId="{3056A184-A811-4116-A60B-9C76C8151945}" type="presOf" srcId="{41EC43A4-4025-48AA-947A-C6B2EE0D16B8}" destId="{6C9DBC10-DE5A-4640-8F1E-618A35687D90}" srcOrd="0" destOrd="0" presId="urn:microsoft.com/office/officeart/2008/layout/LinedList"/>
    <dgm:cxn modelId="{529FEB9D-F080-4D9F-9523-236645D17F01}" type="presOf" srcId="{492B0349-AD25-48E6-85A8-45809EB83C1B}" destId="{5FAAD008-CD68-474D-A192-E2419C85D027}" srcOrd="0" destOrd="0" presId="urn:microsoft.com/office/officeart/2008/layout/LinedList"/>
    <dgm:cxn modelId="{551380AB-9D3C-4CFC-A640-21C8D5747B82}" type="presOf" srcId="{BA1049DD-2960-46E2-88B4-3086B230402D}" destId="{150B75B7-E2C3-4046-92F0-08F9B9834A24}" srcOrd="0" destOrd="0" presId="urn:microsoft.com/office/officeart/2008/layout/LinedList"/>
    <dgm:cxn modelId="{CD5266AF-3B1B-41A4-9585-608C11A4E904}" srcId="{BA1049DD-2960-46E2-88B4-3086B230402D}" destId="{95D25048-9CE6-41B3-8DAE-0A3235176596}" srcOrd="3" destOrd="0" parTransId="{A1F3D568-91AF-492B-BA95-49137D912E48}" sibTransId="{8CCFBC9C-7946-492D-978F-78CF0FD96903}"/>
    <dgm:cxn modelId="{3304B9C3-B4F7-4D83-898A-2D1321FF3E58}" srcId="{BA1049DD-2960-46E2-88B4-3086B230402D}" destId="{41EC43A4-4025-48AA-947A-C6B2EE0D16B8}" srcOrd="7" destOrd="0" parTransId="{39727CFA-5552-47D9-B7C5-1957A547C9B8}" sibTransId="{5A44D531-2CAF-452C-B501-6B066D59C1E2}"/>
    <dgm:cxn modelId="{469B99DF-563A-4C7E-B912-364828EC47D0}" srcId="{BA1049DD-2960-46E2-88B4-3086B230402D}" destId="{75CA56FB-FDC2-4B3E-B6EB-F9D4DA570736}" srcOrd="6" destOrd="0" parTransId="{9D8BECED-C3AF-4F8B-AF1A-BC2C590E127F}" sibTransId="{A6731A85-2FE4-497F-B16A-842C3BB1BFB2}"/>
    <dgm:cxn modelId="{4F7E8CE2-0F19-4134-8071-813E5C82D825}" srcId="{BA1049DD-2960-46E2-88B4-3086B230402D}" destId="{32A4680F-7C62-4F43-B9AA-72ABB24E5A4A}" srcOrd="8" destOrd="0" parTransId="{E7C7C1C9-6D5B-4464-B183-8FF92449A5FE}" sibTransId="{96F5F12D-0E19-44DC-B537-4D39BE488A5D}"/>
    <dgm:cxn modelId="{839887FB-3AA9-416A-95F1-57A717C3DA43}" type="presOf" srcId="{32A4680F-7C62-4F43-B9AA-72ABB24E5A4A}" destId="{D0478B98-9722-4BB4-8638-7E70A822C948}" srcOrd="0" destOrd="0" presId="urn:microsoft.com/office/officeart/2008/layout/LinedList"/>
    <dgm:cxn modelId="{267A0AC7-EFAC-4BFD-84C9-D23CBB5F34C1}" type="presParOf" srcId="{150B75B7-E2C3-4046-92F0-08F9B9834A24}" destId="{8CD19B06-E66D-4C89-8D59-368764CD04E4}" srcOrd="0" destOrd="0" presId="urn:microsoft.com/office/officeart/2008/layout/LinedList"/>
    <dgm:cxn modelId="{EC26334D-D7DA-4D8B-BB6A-85A67962079F}" type="presParOf" srcId="{150B75B7-E2C3-4046-92F0-08F9B9834A24}" destId="{3134E04E-7669-45E0-83FF-B4A3015600BD}" srcOrd="1" destOrd="0" presId="urn:microsoft.com/office/officeart/2008/layout/LinedList"/>
    <dgm:cxn modelId="{192092E4-224F-48CC-8EED-D53D1350F4B1}" type="presParOf" srcId="{3134E04E-7669-45E0-83FF-B4A3015600BD}" destId="{5FAAD008-CD68-474D-A192-E2419C85D027}" srcOrd="0" destOrd="0" presId="urn:microsoft.com/office/officeart/2008/layout/LinedList"/>
    <dgm:cxn modelId="{8FA9C056-F8CF-4477-BE4B-A26349DC5C81}" type="presParOf" srcId="{3134E04E-7669-45E0-83FF-B4A3015600BD}" destId="{1BA5C72F-7D80-443D-A956-F8DCCAAC2069}" srcOrd="1" destOrd="0" presId="urn:microsoft.com/office/officeart/2008/layout/LinedList"/>
    <dgm:cxn modelId="{48A42ADE-264C-491F-9EF1-DD3B0DA6E1B3}" type="presParOf" srcId="{150B75B7-E2C3-4046-92F0-08F9B9834A24}" destId="{25BB4601-8834-4786-BAAD-C4BC92B6454D}" srcOrd="2" destOrd="0" presId="urn:microsoft.com/office/officeart/2008/layout/LinedList"/>
    <dgm:cxn modelId="{BC88ECF4-8DE2-4EFE-B649-DDFA8410BA68}" type="presParOf" srcId="{150B75B7-E2C3-4046-92F0-08F9B9834A24}" destId="{E309E8D8-A90C-4B93-AF18-B08DDB0BC353}" srcOrd="3" destOrd="0" presId="urn:microsoft.com/office/officeart/2008/layout/LinedList"/>
    <dgm:cxn modelId="{7BEAA482-6DD0-4B6A-84D4-A1F92345F026}" type="presParOf" srcId="{E309E8D8-A90C-4B93-AF18-B08DDB0BC353}" destId="{D91A0370-6475-46FC-BCF2-D5F99C1F751F}" srcOrd="0" destOrd="0" presId="urn:microsoft.com/office/officeart/2008/layout/LinedList"/>
    <dgm:cxn modelId="{9A6B57A9-000D-4E12-96A7-8651DD012553}" type="presParOf" srcId="{E309E8D8-A90C-4B93-AF18-B08DDB0BC353}" destId="{9621D5D7-B3AB-4C63-BBDC-632D787A47A3}" srcOrd="1" destOrd="0" presId="urn:microsoft.com/office/officeart/2008/layout/LinedList"/>
    <dgm:cxn modelId="{528D5430-8A7A-47EE-86D8-9D624BF99800}" type="presParOf" srcId="{150B75B7-E2C3-4046-92F0-08F9B9834A24}" destId="{0C395288-B445-4587-B0D4-06B8B8E65744}" srcOrd="4" destOrd="0" presId="urn:microsoft.com/office/officeart/2008/layout/LinedList"/>
    <dgm:cxn modelId="{EF6CACCD-06F5-4278-85EE-F8ECABED8036}" type="presParOf" srcId="{150B75B7-E2C3-4046-92F0-08F9B9834A24}" destId="{F9BC6F11-8CE9-4626-BB71-6320DE6DED63}" srcOrd="5" destOrd="0" presId="urn:microsoft.com/office/officeart/2008/layout/LinedList"/>
    <dgm:cxn modelId="{8C6B1575-9895-41F5-9246-3068903E4C37}" type="presParOf" srcId="{F9BC6F11-8CE9-4626-BB71-6320DE6DED63}" destId="{F1918DA6-C647-474A-8156-172267ADAFD1}" srcOrd="0" destOrd="0" presId="urn:microsoft.com/office/officeart/2008/layout/LinedList"/>
    <dgm:cxn modelId="{4B4D4566-FCFA-429F-B890-F8CB06517D31}" type="presParOf" srcId="{F9BC6F11-8CE9-4626-BB71-6320DE6DED63}" destId="{8593C118-E90A-4062-9F22-70B2FA014F5F}" srcOrd="1" destOrd="0" presId="urn:microsoft.com/office/officeart/2008/layout/LinedList"/>
    <dgm:cxn modelId="{F7551789-F18A-40F2-893F-F63C2F980B84}" type="presParOf" srcId="{150B75B7-E2C3-4046-92F0-08F9B9834A24}" destId="{D4D6D08D-5B21-4905-A7B1-165B32E71048}" srcOrd="6" destOrd="0" presId="urn:microsoft.com/office/officeart/2008/layout/LinedList"/>
    <dgm:cxn modelId="{A038E6AB-4F2B-49D2-B7CA-32890726F4BB}" type="presParOf" srcId="{150B75B7-E2C3-4046-92F0-08F9B9834A24}" destId="{BDC0745D-5BC1-48CF-BE64-87BB1ED6FD06}" srcOrd="7" destOrd="0" presId="urn:microsoft.com/office/officeart/2008/layout/LinedList"/>
    <dgm:cxn modelId="{069430AB-F8A8-4B51-9A84-E54B147A6FBB}" type="presParOf" srcId="{BDC0745D-5BC1-48CF-BE64-87BB1ED6FD06}" destId="{B2819225-6D77-4251-948F-6F067ADCE89A}" srcOrd="0" destOrd="0" presId="urn:microsoft.com/office/officeart/2008/layout/LinedList"/>
    <dgm:cxn modelId="{0183AADF-9752-47F8-BD88-F6868B09E947}" type="presParOf" srcId="{BDC0745D-5BC1-48CF-BE64-87BB1ED6FD06}" destId="{BD3E9993-BBE0-492A-9790-B9E842E8445C}" srcOrd="1" destOrd="0" presId="urn:microsoft.com/office/officeart/2008/layout/LinedList"/>
    <dgm:cxn modelId="{7B5923B6-04E9-41D5-AA13-BCF71C8EF0B3}" type="presParOf" srcId="{150B75B7-E2C3-4046-92F0-08F9B9834A24}" destId="{48305832-336B-41E0-BCE3-E5C6B9A2DF18}" srcOrd="8" destOrd="0" presId="urn:microsoft.com/office/officeart/2008/layout/LinedList"/>
    <dgm:cxn modelId="{7DCDC1BD-732B-42D4-960B-6E311B613DD6}" type="presParOf" srcId="{150B75B7-E2C3-4046-92F0-08F9B9834A24}" destId="{147C84C7-136D-43D5-AA7B-77DE04E9D49F}" srcOrd="9" destOrd="0" presId="urn:microsoft.com/office/officeart/2008/layout/LinedList"/>
    <dgm:cxn modelId="{96E5650B-E3DA-4D03-BCD5-CADB740C8635}" type="presParOf" srcId="{147C84C7-136D-43D5-AA7B-77DE04E9D49F}" destId="{A0A5FA45-33B9-4149-B141-B06BD20F7D11}" srcOrd="0" destOrd="0" presId="urn:microsoft.com/office/officeart/2008/layout/LinedList"/>
    <dgm:cxn modelId="{23890427-9E4B-4FE4-9566-09F5B58E2A1A}" type="presParOf" srcId="{147C84C7-136D-43D5-AA7B-77DE04E9D49F}" destId="{A8A7BA7B-A5FA-4F74-8842-2BA5AF11F0DF}" srcOrd="1" destOrd="0" presId="urn:microsoft.com/office/officeart/2008/layout/LinedList"/>
    <dgm:cxn modelId="{7E29825D-C834-4E38-BD93-B1A71144B8F5}" type="presParOf" srcId="{150B75B7-E2C3-4046-92F0-08F9B9834A24}" destId="{ECE8267B-BCA2-4F4A-97DC-66580EE664B9}" srcOrd="10" destOrd="0" presId="urn:microsoft.com/office/officeart/2008/layout/LinedList"/>
    <dgm:cxn modelId="{9B33D6E6-373C-4EFA-AC2E-FB7D7B6DD077}" type="presParOf" srcId="{150B75B7-E2C3-4046-92F0-08F9B9834A24}" destId="{39A6BFF8-5EEA-46A3-9494-3BB2C40DE492}" srcOrd="11" destOrd="0" presId="urn:microsoft.com/office/officeart/2008/layout/LinedList"/>
    <dgm:cxn modelId="{6E408585-BC60-4FFE-8C03-3B361AF2FC1C}" type="presParOf" srcId="{39A6BFF8-5EEA-46A3-9494-3BB2C40DE492}" destId="{9AA958CD-AB12-439B-906A-87A73299FE17}" srcOrd="0" destOrd="0" presId="urn:microsoft.com/office/officeart/2008/layout/LinedList"/>
    <dgm:cxn modelId="{A6F6512A-A731-40A9-9C78-16A7D0C44721}" type="presParOf" srcId="{39A6BFF8-5EEA-46A3-9494-3BB2C40DE492}" destId="{FD417265-0144-4E3E-9679-03BAB03B3D39}" srcOrd="1" destOrd="0" presId="urn:microsoft.com/office/officeart/2008/layout/LinedList"/>
    <dgm:cxn modelId="{29F73EE3-8FDD-40D6-8D14-4498E830F06A}" type="presParOf" srcId="{150B75B7-E2C3-4046-92F0-08F9B9834A24}" destId="{CBD478DF-6EC9-4AE3-8171-3542A4D37E06}" srcOrd="12" destOrd="0" presId="urn:microsoft.com/office/officeart/2008/layout/LinedList"/>
    <dgm:cxn modelId="{1F705A3B-1456-4C17-94E9-122B3952FA0E}" type="presParOf" srcId="{150B75B7-E2C3-4046-92F0-08F9B9834A24}" destId="{1CC64514-4231-40ED-8657-D0648DFAAFE6}" srcOrd="13" destOrd="0" presId="urn:microsoft.com/office/officeart/2008/layout/LinedList"/>
    <dgm:cxn modelId="{452D0E65-8662-4EEB-AB17-5C29BFD9BDE6}" type="presParOf" srcId="{1CC64514-4231-40ED-8657-D0648DFAAFE6}" destId="{81E7DB0A-63BC-4F45-AF96-B84F7D0927AA}" srcOrd="0" destOrd="0" presId="urn:microsoft.com/office/officeart/2008/layout/LinedList"/>
    <dgm:cxn modelId="{CAA6C534-9C80-46AA-9910-83708742BE2D}" type="presParOf" srcId="{1CC64514-4231-40ED-8657-D0648DFAAFE6}" destId="{17DC3C1E-6906-4CF3-851F-1B8192E6DB03}" srcOrd="1" destOrd="0" presId="urn:microsoft.com/office/officeart/2008/layout/LinedList"/>
    <dgm:cxn modelId="{FD55999B-DB3D-4DC7-B80A-6BB37FC423E6}" type="presParOf" srcId="{150B75B7-E2C3-4046-92F0-08F9B9834A24}" destId="{A16BD028-D426-4529-B9BC-5E27A377553C}" srcOrd="14" destOrd="0" presId="urn:microsoft.com/office/officeart/2008/layout/LinedList"/>
    <dgm:cxn modelId="{13E7EBB4-6CEE-4EC5-BBFA-C6669609B0A3}" type="presParOf" srcId="{150B75B7-E2C3-4046-92F0-08F9B9834A24}" destId="{022936E8-E2AE-4E62-8203-531E642D2EE7}" srcOrd="15" destOrd="0" presId="urn:microsoft.com/office/officeart/2008/layout/LinedList"/>
    <dgm:cxn modelId="{ECB75FB7-63AC-4A6D-8D4B-FAF53683A4EE}" type="presParOf" srcId="{022936E8-E2AE-4E62-8203-531E642D2EE7}" destId="{6C9DBC10-DE5A-4640-8F1E-618A35687D90}" srcOrd="0" destOrd="0" presId="urn:microsoft.com/office/officeart/2008/layout/LinedList"/>
    <dgm:cxn modelId="{105C0496-6685-42CA-886E-AA49F7DDC1F2}" type="presParOf" srcId="{022936E8-E2AE-4E62-8203-531E642D2EE7}" destId="{01335771-ADA9-4286-88C5-EFB24F00F165}" srcOrd="1" destOrd="0" presId="urn:microsoft.com/office/officeart/2008/layout/LinedList"/>
    <dgm:cxn modelId="{3708CEF9-862B-405E-A5CE-E5531A2841CE}" type="presParOf" srcId="{150B75B7-E2C3-4046-92F0-08F9B9834A24}" destId="{9E291B2D-85A8-4792-AAD3-72238D8FF386}" srcOrd="16" destOrd="0" presId="urn:microsoft.com/office/officeart/2008/layout/LinedList"/>
    <dgm:cxn modelId="{6BFCEB32-3F06-4CEB-8648-74353C3A4A80}" type="presParOf" srcId="{150B75B7-E2C3-4046-92F0-08F9B9834A24}" destId="{9A05AF1C-44A2-4FEB-A753-2AE033A8D30A}" srcOrd="17" destOrd="0" presId="urn:microsoft.com/office/officeart/2008/layout/LinedList"/>
    <dgm:cxn modelId="{608FB6E0-2FA7-48AD-87C2-7D7287766E62}" type="presParOf" srcId="{9A05AF1C-44A2-4FEB-A753-2AE033A8D30A}" destId="{D0478B98-9722-4BB4-8638-7E70A822C948}" srcOrd="0" destOrd="0" presId="urn:microsoft.com/office/officeart/2008/layout/LinedList"/>
    <dgm:cxn modelId="{BEFB5880-19F8-4255-A2C1-CE87594D184F}" type="presParOf" srcId="{9A05AF1C-44A2-4FEB-A753-2AE033A8D30A}" destId="{41C94ADB-ECFC-4B53-8CF4-75732976D2C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D8C1F-D50A-4D59-949E-286D00EE9922}">
      <dsp:nvSpPr>
        <dsp:cNvPr id="0" name=""/>
        <dsp:cNvSpPr/>
      </dsp:nvSpPr>
      <dsp:spPr>
        <a:xfrm>
          <a:off x="0" y="2288"/>
          <a:ext cx="6364224" cy="115984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C28CE1-95F8-4645-85F3-4828E87B4523}">
      <dsp:nvSpPr>
        <dsp:cNvPr id="0" name=""/>
        <dsp:cNvSpPr/>
      </dsp:nvSpPr>
      <dsp:spPr>
        <a:xfrm>
          <a:off x="350852" y="263253"/>
          <a:ext cx="637913" cy="6379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EC99E-CD85-4879-8890-03FDA71EC34B}">
      <dsp:nvSpPr>
        <dsp:cNvPr id="0" name=""/>
        <dsp:cNvSpPr/>
      </dsp:nvSpPr>
      <dsp:spPr>
        <a:xfrm>
          <a:off x="1339618" y="2288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Jeden z nejvyužívanějších nástrojů self-service BI pro podporu Reportingu</a:t>
          </a:r>
          <a:endParaRPr lang="en-US" sz="2100" kern="1200"/>
        </a:p>
      </dsp:txBody>
      <dsp:txXfrm>
        <a:off x="1339618" y="2288"/>
        <a:ext cx="5024605" cy="1159843"/>
      </dsp:txXfrm>
    </dsp:sp>
    <dsp:sp modelId="{779CDBB5-73A1-4EDD-8EAB-AD5E727A87EE}">
      <dsp:nvSpPr>
        <dsp:cNvPr id="0" name=""/>
        <dsp:cNvSpPr/>
      </dsp:nvSpPr>
      <dsp:spPr>
        <a:xfrm>
          <a:off x="0" y="1452092"/>
          <a:ext cx="6364224" cy="115984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7E2438-CA62-4C32-B997-17E690D507ED}">
      <dsp:nvSpPr>
        <dsp:cNvPr id="0" name=""/>
        <dsp:cNvSpPr/>
      </dsp:nvSpPr>
      <dsp:spPr>
        <a:xfrm>
          <a:off x="350852" y="1713057"/>
          <a:ext cx="637913" cy="6379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08D3FB-56F4-42BA-9C96-0F5FF58203EC}">
      <dsp:nvSpPr>
        <dsp:cNvPr id="0" name=""/>
        <dsp:cNvSpPr/>
      </dsp:nvSpPr>
      <dsp:spPr>
        <a:xfrm>
          <a:off x="1339618" y="1452092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Pokročilé ETL, více jak 200 konektorů, kvalitní datový model, propracované možnosti vizualizace, sdílení sestav atd.</a:t>
          </a:r>
          <a:endParaRPr lang="en-US" sz="2100" kern="1200"/>
        </a:p>
      </dsp:txBody>
      <dsp:txXfrm>
        <a:off x="1339618" y="1452092"/>
        <a:ext cx="5024605" cy="1159843"/>
      </dsp:txXfrm>
    </dsp:sp>
    <dsp:sp modelId="{673FC5DF-5CE2-4070-87CD-5E950183CDE0}">
      <dsp:nvSpPr>
        <dsp:cNvPr id="0" name=""/>
        <dsp:cNvSpPr/>
      </dsp:nvSpPr>
      <dsp:spPr>
        <a:xfrm>
          <a:off x="0" y="2901896"/>
          <a:ext cx="6364224" cy="11598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475B2A-4B02-484C-A295-3D95C790145B}">
      <dsp:nvSpPr>
        <dsp:cNvPr id="0" name=""/>
        <dsp:cNvSpPr/>
      </dsp:nvSpPr>
      <dsp:spPr>
        <a:xfrm>
          <a:off x="350852" y="3162861"/>
          <a:ext cx="637913" cy="6379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AA65C-6F2B-497A-884C-FD3E031598BC}">
      <dsp:nvSpPr>
        <dsp:cNvPr id="0" name=""/>
        <dsp:cNvSpPr/>
      </dsp:nvSpPr>
      <dsp:spPr>
        <a:xfrm>
          <a:off x="1339618" y="2901896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„code-less“ nástroj – kdokoliv si může jednoduše sestavit reporty/dashboardy bez nutnosti kódů (M, DAX)</a:t>
          </a:r>
          <a:endParaRPr lang="en-US" sz="2100" kern="1200"/>
        </a:p>
      </dsp:txBody>
      <dsp:txXfrm>
        <a:off x="1339618" y="2901896"/>
        <a:ext cx="5024605" cy="1159843"/>
      </dsp:txXfrm>
    </dsp:sp>
    <dsp:sp modelId="{684CD31B-3CBB-47A6-BE33-7710B971C061}">
      <dsp:nvSpPr>
        <dsp:cNvPr id="0" name=""/>
        <dsp:cNvSpPr/>
      </dsp:nvSpPr>
      <dsp:spPr>
        <a:xfrm>
          <a:off x="0" y="4351700"/>
          <a:ext cx="6364224" cy="115984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650B1A-53B8-485A-826D-C3DE6C36423F}">
      <dsp:nvSpPr>
        <dsp:cNvPr id="0" name=""/>
        <dsp:cNvSpPr/>
      </dsp:nvSpPr>
      <dsp:spPr>
        <a:xfrm>
          <a:off x="350852" y="4612665"/>
          <a:ext cx="637913" cy="63791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A3A53-674C-4409-A342-44E389942B5D}">
      <dsp:nvSpPr>
        <dsp:cNvPr id="0" name=""/>
        <dsp:cNvSpPr/>
      </dsp:nvSpPr>
      <dsp:spPr>
        <a:xfrm>
          <a:off x="1339618" y="4351700"/>
          <a:ext cx="5024605" cy="115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750" tIns="122750" rIns="122750" bIns="12275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/>
            <a:t>Integrovaný do infrastruktury M365 (Fabric, Onedrive , Azure, Sharepoint, Teams,Power Point, …)</a:t>
          </a:r>
          <a:endParaRPr lang="en-US" sz="2100" kern="1200"/>
        </a:p>
      </dsp:txBody>
      <dsp:txXfrm>
        <a:off x="1339618" y="4351700"/>
        <a:ext cx="5024605" cy="11598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C67C7E-ACFD-4C1E-8AFD-012988CA9763}">
      <dsp:nvSpPr>
        <dsp:cNvPr id="0" name=""/>
        <dsp:cNvSpPr/>
      </dsp:nvSpPr>
      <dsp:spPr>
        <a:xfrm>
          <a:off x="631893" y="570183"/>
          <a:ext cx="629648" cy="6296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C03FF-0D42-425E-961A-46495A3F3767}">
      <dsp:nvSpPr>
        <dsp:cNvPr id="0" name=""/>
        <dsp:cNvSpPr/>
      </dsp:nvSpPr>
      <dsp:spPr>
        <a:xfrm>
          <a:off x="247108" y="1441079"/>
          <a:ext cx="1399218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1. Business analýza</a:t>
          </a:r>
          <a:endParaRPr lang="en-US" sz="1400" kern="1200" dirty="0"/>
        </a:p>
      </dsp:txBody>
      <dsp:txXfrm>
        <a:off x="247108" y="1441079"/>
        <a:ext cx="1399218" cy="559687"/>
      </dsp:txXfrm>
    </dsp:sp>
    <dsp:sp modelId="{3B65F7C2-4D42-4541-9BD6-51F1791AB122}">
      <dsp:nvSpPr>
        <dsp:cNvPr id="0" name=""/>
        <dsp:cNvSpPr/>
      </dsp:nvSpPr>
      <dsp:spPr>
        <a:xfrm>
          <a:off x="2275975" y="570183"/>
          <a:ext cx="629648" cy="6296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0AF70-701F-4DA6-92D4-BF29B96D31A7}">
      <dsp:nvSpPr>
        <dsp:cNvPr id="0" name=""/>
        <dsp:cNvSpPr/>
      </dsp:nvSpPr>
      <dsp:spPr>
        <a:xfrm>
          <a:off x="1891190" y="1441079"/>
          <a:ext cx="1399218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2. Datová příprava</a:t>
          </a:r>
          <a:endParaRPr lang="en-US" sz="1400" kern="1200" dirty="0"/>
        </a:p>
      </dsp:txBody>
      <dsp:txXfrm>
        <a:off x="1891190" y="1441079"/>
        <a:ext cx="1399218" cy="559687"/>
      </dsp:txXfrm>
    </dsp:sp>
    <dsp:sp modelId="{441E139E-3400-4748-8E18-CF5175E72CAC}">
      <dsp:nvSpPr>
        <dsp:cNvPr id="0" name=""/>
        <dsp:cNvSpPr/>
      </dsp:nvSpPr>
      <dsp:spPr>
        <a:xfrm>
          <a:off x="3920057" y="570183"/>
          <a:ext cx="629648" cy="6296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929D5A-C7B9-4D7D-9657-AD237F40BC9D}">
      <dsp:nvSpPr>
        <dsp:cNvPr id="0" name=""/>
        <dsp:cNvSpPr/>
      </dsp:nvSpPr>
      <dsp:spPr>
        <a:xfrm>
          <a:off x="3535272" y="1441079"/>
          <a:ext cx="1399218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3. Vizualizace dat</a:t>
          </a:r>
          <a:endParaRPr lang="en-US" sz="1400" kern="1200" dirty="0"/>
        </a:p>
      </dsp:txBody>
      <dsp:txXfrm>
        <a:off x="3535272" y="1441079"/>
        <a:ext cx="1399218" cy="559687"/>
      </dsp:txXfrm>
    </dsp:sp>
    <dsp:sp modelId="{8552E31D-DF93-4F53-BD3F-B70A0AC156F1}">
      <dsp:nvSpPr>
        <dsp:cNvPr id="0" name=""/>
        <dsp:cNvSpPr/>
      </dsp:nvSpPr>
      <dsp:spPr>
        <a:xfrm>
          <a:off x="631893" y="2350571"/>
          <a:ext cx="629648" cy="6296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D21AB8-336E-4AC5-A78E-0DE25073B922}">
      <dsp:nvSpPr>
        <dsp:cNvPr id="0" name=""/>
        <dsp:cNvSpPr/>
      </dsp:nvSpPr>
      <dsp:spPr>
        <a:xfrm>
          <a:off x="1951" y="3221467"/>
          <a:ext cx="1889532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4. Validace a testování</a:t>
          </a:r>
          <a:endParaRPr lang="en-US" sz="1400" kern="1200" dirty="0"/>
        </a:p>
      </dsp:txBody>
      <dsp:txXfrm>
        <a:off x="1951" y="3221467"/>
        <a:ext cx="1889532" cy="559687"/>
      </dsp:txXfrm>
    </dsp:sp>
    <dsp:sp modelId="{F86AB8D9-54B3-49D0-83CC-1EAB585318FF}">
      <dsp:nvSpPr>
        <dsp:cNvPr id="0" name=""/>
        <dsp:cNvSpPr/>
      </dsp:nvSpPr>
      <dsp:spPr>
        <a:xfrm>
          <a:off x="2521132" y="2350571"/>
          <a:ext cx="629648" cy="62964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787CA-A876-45EF-98AD-BA8019617AF8}">
      <dsp:nvSpPr>
        <dsp:cNvPr id="0" name=""/>
        <dsp:cNvSpPr/>
      </dsp:nvSpPr>
      <dsp:spPr>
        <a:xfrm>
          <a:off x="2136347" y="3221467"/>
          <a:ext cx="1399218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5. Nasazení do produkce</a:t>
          </a:r>
          <a:endParaRPr lang="en-US" sz="1400" kern="1200" dirty="0"/>
        </a:p>
      </dsp:txBody>
      <dsp:txXfrm>
        <a:off x="2136347" y="3221467"/>
        <a:ext cx="1399218" cy="559687"/>
      </dsp:txXfrm>
    </dsp:sp>
    <dsp:sp modelId="{E16277C0-1894-4B19-A89F-F98A65553D59}">
      <dsp:nvSpPr>
        <dsp:cNvPr id="0" name=""/>
        <dsp:cNvSpPr/>
      </dsp:nvSpPr>
      <dsp:spPr>
        <a:xfrm>
          <a:off x="4165214" y="2350571"/>
          <a:ext cx="629648" cy="629648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8D988C-CA6D-4D1B-8210-C9C2F3D16239}">
      <dsp:nvSpPr>
        <dsp:cNvPr id="0" name=""/>
        <dsp:cNvSpPr/>
      </dsp:nvSpPr>
      <dsp:spPr>
        <a:xfrm>
          <a:off x="3780429" y="3221467"/>
          <a:ext cx="1399218" cy="5596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6. Údržba, monitoring a podpora</a:t>
          </a:r>
          <a:endParaRPr lang="en-US" sz="1400" kern="1200" dirty="0"/>
        </a:p>
      </dsp:txBody>
      <dsp:txXfrm>
        <a:off x="3780429" y="3221467"/>
        <a:ext cx="1399218" cy="5596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19B06-E66D-4C89-8D59-368764CD04E4}">
      <dsp:nvSpPr>
        <dsp:cNvPr id="0" name=""/>
        <dsp:cNvSpPr/>
      </dsp:nvSpPr>
      <dsp:spPr>
        <a:xfrm>
          <a:off x="0" y="663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AAD008-CD68-474D-A192-E2419C85D027}">
      <dsp:nvSpPr>
        <dsp:cNvPr id="0" name=""/>
        <dsp:cNvSpPr/>
      </dsp:nvSpPr>
      <dsp:spPr>
        <a:xfrm>
          <a:off x="0" y="663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/>
            <a:t>Návody ExcelTown:</a:t>
          </a:r>
          <a:endParaRPr lang="en-US" sz="1700" kern="1200"/>
        </a:p>
      </dsp:txBody>
      <dsp:txXfrm>
        <a:off x="0" y="663"/>
        <a:ext cx="6291714" cy="604003"/>
      </dsp:txXfrm>
    </dsp:sp>
    <dsp:sp modelId="{25BB4601-8834-4786-BAAD-C4BC92B6454D}">
      <dsp:nvSpPr>
        <dsp:cNvPr id="0" name=""/>
        <dsp:cNvSpPr/>
      </dsp:nvSpPr>
      <dsp:spPr>
        <a:xfrm>
          <a:off x="0" y="604666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1A0370-6475-46FC-BCF2-D5F99C1F751F}">
      <dsp:nvSpPr>
        <dsp:cNvPr id="0" name=""/>
        <dsp:cNvSpPr/>
      </dsp:nvSpPr>
      <dsp:spPr>
        <a:xfrm>
          <a:off x="0" y="604666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i="1" kern="1200">
              <a:hlinkClick xmlns:r="http://schemas.openxmlformats.org/officeDocument/2006/relationships" r:id="rId1"/>
            </a:rPr>
            <a:t>https://exceltown.com/navody/</a:t>
          </a:r>
          <a:endParaRPr lang="en-US" sz="1700" kern="1200"/>
        </a:p>
      </dsp:txBody>
      <dsp:txXfrm>
        <a:off x="0" y="604666"/>
        <a:ext cx="6291714" cy="604003"/>
      </dsp:txXfrm>
    </dsp:sp>
    <dsp:sp modelId="{0C395288-B445-4587-B0D4-06B8B8E65744}">
      <dsp:nvSpPr>
        <dsp:cNvPr id="0" name=""/>
        <dsp:cNvSpPr/>
      </dsp:nvSpPr>
      <dsp:spPr>
        <a:xfrm>
          <a:off x="0" y="1208669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18DA6-C647-474A-8156-172267ADAFD1}">
      <dsp:nvSpPr>
        <dsp:cNvPr id="0" name=""/>
        <dsp:cNvSpPr/>
      </dsp:nvSpPr>
      <dsp:spPr>
        <a:xfrm>
          <a:off x="0" y="1208669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Marco </a:t>
          </a:r>
          <a:r>
            <a:rPr lang="cs-CZ" sz="1700" kern="1200" dirty="0" err="1"/>
            <a:t>Russo</a:t>
          </a:r>
          <a:r>
            <a:rPr lang="cs-CZ" sz="1700" kern="1200" dirty="0"/>
            <a:t> and Alberto Ferrari: </a:t>
          </a:r>
          <a:r>
            <a:rPr lang="cs-CZ" sz="1700" kern="1200" dirty="0" err="1"/>
            <a:t>The</a:t>
          </a:r>
          <a:r>
            <a:rPr lang="cs-CZ" sz="1700" kern="1200" dirty="0"/>
            <a:t>  </a:t>
          </a:r>
          <a:r>
            <a:rPr lang="cs-CZ" sz="1700" kern="1200" dirty="0" err="1"/>
            <a:t>Definite</a:t>
          </a:r>
          <a:r>
            <a:rPr lang="cs-CZ" sz="1700" kern="1200" dirty="0"/>
            <a:t> </a:t>
          </a:r>
          <a:r>
            <a:rPr lang="cs-CZ" sz="1700" kern="1200" dirty="0" err="1"/>
            <a:t>Guide</a:t>
          </a:r>
          <a:r>
            <a:rPr lang="cs-CZ" sz="1700" kern="1200" dirty="0"/>
            <a:t> to DAX,</a:t>
          </a:r>
          <a:endParaRPr lang="en-US" sz="1700" kern="1200" dirty="0"/>
        </a:p>
      </dsp:txBody>
      <dsp:txXfrm>
        <a:off x="0" y="1208669"/>
        <a:ext cx="6291714" cy="604003"/>
      </dsp:txXfrm>
    </dsp:sp>
    <dsp:sp modelId="{D4D6D08D-5B21-4905-A7B1-165B32E71048}">
      <dsp:nvSpPr>
        <dsp:cNvPr id="0" name=""/>
        <dsp:cNvSpPr/>
      </dsp:nvSpPr>
      <dsp:spPr>
        <a:xfrm>
          <a:off x="0" y="1812672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19225-6D77-4251-948F-6F067ADCE89A}">
      <dsp:nvSpPr>
        <dsp:cNvPr id="0" name=""/>
        <dsp:cNvSpPr/>
      </dsp:nvSpPr>
      <dsp:spPr>
        <a:xfrm>
          <a:off x="0" y="1812672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ISBN: 9781509306978</a:t>
          </a:r>
          <a:endParaRPr lang="en-US" sz="1700" kern="1200" dirty="0"/>
        </a:p>
      </dsp:txBody>
      <dsp:txXfrm>
        <a:off x="0" y="1812672"/>
        <a:ext cx="6291714" cy="604003"/>
      </dsp:txXfrm>
    </dsp:sp>
    <dsp:sp modelId="{48305832-336B-41E0-BCE3-E5C6B9A2DF18}">
      <dsp:nvSpPr>
        <dsp:cNvPr id="0" name=""/>
        <dsp:cNvSpPr/>
      </dsp:nvSpPr>
      <dsp:spPr>
        <a:xfrm>
          <a:off x="0" y="2416675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5FA45-33B9-4149-B141-B06BD20F7D11}">
      <dsp:nvSpPr>
        <dsp:cNvPr id="0" name=""/>
        <dsp:cNvSpPr/>
      </dsp:nvSpPr>
      <dsp:spPr>
        <a:xfrm>
          <a:off x="0" y="2416675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/>
            <a:t>Web autorů: </a:t>
          </a:r>
          <a:r>
            <a:rPr lang="cs-CZ" sz="1700" i="1" kern="1200">
              <a:hlinkClick xmlns:r="http://schemas.openxmlformats.org/officeDocument/2006/relationships" r:id="rId2"/>
            </a:rPr>
            <a:t>https://www.sqlbi.com/about/</a:t>
          </a:r>
          <a:endParaRPr lang="en-US" sz="1700" kern="1200"/>
        </a:p>
      </dsp:txBody>
      <dsp:txXfrm>
        <a:off x="0" y="2416675"/>
        <a:ext cx="6291714" cy="604003"/>
      </dsp:txXfrm>
    </dsp:sp>
    <dsp:sp modelId="{ECE8267B-BCA2-4F4A-97DC-66580EE664B9}">
      <dsp:nvSpPr>
        <dsp:cNvPr id="0" name=""/>
        <dsp:cNvSpPr/>
      </dsp:nvSpPr>
      <dsp:spPr>
        <a:xfrm>
          <a:off x="0" y="3020679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A958CD-AB12-439B-906A-87A73299FE17}">
      <dsp:nvSpPr>
        <dsp:cNvPr id="0" name=""/>
        <dsp:cNvSpPr/>
      </dsp:nvSpPr>
      <dsp:spPr>
        <a:xfrm>
          <a:off x="0" y="3020679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0" i="0" kern="1200" dirty="0"/>
            <a:t>Gregory </a:t>
          </a:r>
          <a:r>
            <a:rPr lang="cs-CZ" sz="1700" b="0" i="0" kern="1200" dirty="0" err="1"/>
            <a:t>Deckler</a:t>
          </a:r>
          <a:r>
            <a:rPr lang="cs-CZ" sz="1700" b="0" i="0" kern="1200" dirty="0"/>
            <a:t>, </a:t>
          </a:r>
          <a:r>
            <a:rPr lang="cs-CZ" sz="1700" b="0" i="0" kern="1200" dirty="0" err="1"/>
            <a:t>Rick</a:t>
          </a:r>
          <a:r>
            <a:rPr lang="cs-CZ" sz="1700" b="0" i="0" kern="1200" dirty="0"/>
            <a:t> de </a:t>
          </a:r>
          <a:r>
            <a:rPr lang="cs-CZ" sz="1700" b="0" i="0" kern="1200" dirty="0" err="1"/>
            <a:t>Groot</a:t>
          </a:r>
          <a:r>
            <a:rPr lang="cs-CZ" sz="1700" b="0" i="0" kern="1200" dirty="0"/>
            <a:t>, Melissa de </a:t>
          </a:r>
          <a:r>
            <a:rPr lang="cs-CZ" sz="1700" b="0" i="0" kern="1200" dirty="0" err="1"/>
            <a:t>Korte</a:t>
          </a:r>
          <a:r>
            <a:rPr lang="cs-CZ" sz="1700" b="0" i="0" kern="1200" dirty="0"/>
            <a:t>:</a:t>
          </a:r>
          <a:r>
            <a:rPr lang="en-US" sz="1700" b="0" i="0" kern="1200" dirty="0"/>
            <a:t>The Definitive Guide to Power Query (M)</a:t>
          </a:r>
          <a:endParaRPr lang="en-US" sz="1700" kern="1200" dirty="0"/>
        </a:p>
      </dsp:txBody>
      <dsp:txXfrm>
        <a:off x="0" y="3020679"/>
        <a:ext cx="6291714" cy="604003"/>
      </dsp:txXfrm>
    </dsp:sp>
    <dsp:sp modelId="{CBD478DF-6EC9-4AE3-8171-3542A4D37E06}">
      <dsp:nvSpPr>
        <dsp:cNvPr id="0" name=""/>
        <dsp:cNvSpPr/>
      </dsp:nvSpPr>
      <dsp:spPr>
        <a:xfrm>
          <a:off x="0" y="3624682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7DB0A-63BC-4F45-AF96-B84F7D0927AA}">
      <dsp:nvSpPr>
        <dsp:cNvPr id="0" name=""/>
        <dsp:cNvSpPr/>
      </dsp:nvSpPr>
      <dsp:spPr>
        <a:xfrm>
          <a:off x="0" y="3624682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ISBN: </a:t>
          </a:r>
          <a:r>
            <a:rPr lang="cs-CZ" sz="1700" b="0" i="0" kern="1200" dirty="0"/>
            <a:t>9781835089729</a:t>
          </a:r>
          <a:endParaRPr lang="cs-CZ" sz="1700" kern="1200" dirty="0"/>
        </a:p>
      </dsp:txBody>
      <dsp:txXfrm>
        <a:off x="0" y="3624682"/>
        <a:ext cx="6291714" cy="604003"/>
      </dsp:txXfrm>
    </dsp:sp>
    <dsp:sp modelId="{A16BD028-D426-4529-B9BC-5E27A377553C}">
      <dsp:nvSpPr>
        <dsp:cNvPr id="0" name=""/>
        <dsp:cNvSpPr/>
      </dsp:nvSpPr>
      <dsp:spPr>
        <a:xfrm>
          <a:off x="0" y="4228685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9DBC10-DE5A-4640-8F1E-618A35687D90}">
      <dsp:nvSpPr>
        <dsp:cNvPr id="0" name=""/>
        <dsp:cNvSpPr/>
      </dsp:nvSpPr>
      <dsp:spPr>
        <a:xfrm>
          <a:off x="0" y="4228685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Stephen </a:t>
          </a:r>
          <a:r>
            <a:rPr lang="cs-CZ" sz="1700" kern="1200" dirty="0" err="1"/>
            <a:t>Few</a:t>
          </a:r>
          <a:r>
            <a:rPr lang="cs-CZ" sz="1700" kern="1200" dirty="0"/>
            <a:t>: </a:t>
          </a:r>
          <a:r>
            <a:rPr lang="cs-CZ" sz="1700" kern="1200" dirty="0" err="1"/>
            <a:t>Information</a:t>
          </a:r>
          <a:r>
            <a:rPr lang="cs-CZ" sz="1700" kern="1200" dirty="0"/>
            <a:t> Dashboard Designe: </a:t>
          </a:r>
          <a:r>
            <a:rPr lang="cs-CZ" sz="1700" kern="1200" dirty="0" err="1"/>
            <a:t>The</a:t>
          </a:r>
          <a:r>
            <a:rPr lang="cs-CZ" sz="1700" kern="1200" dirty="0"/>
            <a:t> </a:t>
          </a:r>
          <a:r>
            <a:rPr lang="cs-CZ" sz="1700" kern="1200" dirty="0" err="1"/>
            <a:t>Effective</a:t>
          </a:r>
          <a:r>
            <a:rPr lang="cs-CZ" sz="1700" kern="1200" dirty="0"/>
            <a:t> </a:t>
          </a:r>
          <a:r>
            <a:rPr lang="cs-CZ" sz="1700" kern="1200" dirty="0" err="1"/>
            <a:t>Visual</a:t>
          </a:r>
          <a:r>
            <a:rPr lang="cs-CZ" sz="1700" kern="1200" dirty="0"/>
            <a:t> </a:t>
          </a:r>
          <a:r>
            <a:rPr lang="cs-CZ" sz="1700" kern="1200" dirty="0" err="1"/>
            <a:t>Communication</a:t>
          </a:r>
          <a:r>
            <a:rPr lang="cs-CZ" sz="1700" kern="1200" dirty="0"/>
            <a:t> </a:t>
          </a:r>
          <a:r>
            <a:rPr lang="cs-CZ" sz="1700" kern="1200" dirty="0" err="1"/>
            <a:t>of</a:t>
          </a:r>
          <a:r>
            <a:rPr lang="cs-CZ" sz="1700" kern="1200" dirty="0"/>
            <a:t> Data,</a:t>
          </a:r>
          <a:endParaRPr lang="en-US" sz="1700" kern="1200" dirty="0"/>
        </a:p>
      </dsp:txBody>
      <dsp:txXfrm>
        <a:off x="0" y="4228685"/>
        <a:ext cx="6291714" cy="604003"/>
      </dsp:txXfrm>
    </dsp:sp>
    <dsp:sp modelId="{9E291B2D-85A8-4792-AAD3-72238D8FF386}">
      <dsp:nvSpPr>
        <dsp:cNvPr id="0" name=""/>
        <dsp:cNvSpPr/>
      </dsp:nvSpPr>
      <dsp:spPr>
        <a:xfrm>
          <a:off x="0" y="4832688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478B98-9722-4BB4-8638-7E70A822C948}">
      <dsp:nvSpPr>
        <dsp:cNvPr id="0" name=""/>
        <dsp:cNvSpPr/>
      </dsp:nvSpPr>
      <dsp:spPr>
        <a:xfrm>
          <a:off x="0" y="4832688"/>
          <a:ext cx="6291714" cy="604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/>
            <a:t>ISBN: 0596100167</a:t>
          </a:r>
          <a:endParaRPr lang="en-US" sz="1700" kern="1200" dirty="0"/>
        </a:p>
      </dsp:txBody>
      <dsp:txXfrm>
        <a:off x="0" y="4832688"/>
        <a:ext cx="6291714" cy="604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29A73-862B-4399-889D-BDF2ED22F4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B588FF7-CB55-4371-A416-092D5D1BE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1B72697B-A9EF-4D5A-BC85-F156C88BB8DD}"/>
              </a:ext>
            </a:extLst>
          </p:cNvPr>
          <p:cNvSpPr/>
          <p:nvPr userDrawn="1"/>
        </p:nvSpPr>
        <p:spPr>
          <a:xfrm>
            <a:off x="4675573" y="6229964"/>
            <a:ext cx="2840854" cy="617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222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90CA36-038B-4E19-9167-A0C000CB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17338BE-571C-405D-881E-8F3AE0C74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C23AD01-A019-4F88-9488-26AAFE27A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7F8D3DE-5023-4F9F-918D-44E8BE52C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09C14BA-F131-46B5-BEDF-A6E29072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35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39FDE80-AB05-4B2A-A8A9-4F9EE5A736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E13AC62-9C05-454C-9724-CBF71AF1E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9503976-6A68-4A2B-9623-6F15D3F6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7E08237-2B43-439D-BD48-5DA891414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DD8411A-A656-4BA3-B256-46B64044A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59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6C77360-43CB-497B-A7DD-FC1C18B8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CEEBEA-E126-428E-A175-F0D973108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99103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0B5324-0F43-40EC-B051-45F745DEC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DC61043-08B2-4CCF-9365-C97D8DF63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9560A85-B9E8-4F74-A946-F42F789900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E2B208-2DA3-4BD2-8731-A7BD9341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A6BD7EB-2462-471C-863B-9B3ECE5A7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199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83B783-A624-4700-BBC9-FB2889448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4BB728F-07F2-4FDE-94FC-2C7F2D51E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E152291-7FEC-46F0-B319-410B32096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12814F8-48EC-42FB-8341-FB5AD43F07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8AEE804-2F66-4A72-BD6D-2FD4C6329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28155A-596A-4687-9637-9EB181D2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906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07E819-10CE-4F4F-A2EE-FF55220C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E987F23-8A89-44D7-856C-44937DE4C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107C5C2-6951-4A53-95CB-D4914E809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08E6A6E-F99F-49C0-B19E-2CC35C466E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2C963EF-4BFD-4970-9ABC-BAE7611A7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12205001-5CE5-4A52-A6FE-8AF1EB4736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BC71F7C-7FA5-46BD-A3ED-0A0EB32BB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9E23275-9E7C-4C2F-9529-20F7C8B1E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28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31F1D2-4286-4695-A4E4-5AEB53EA5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235B622-EF9F-43F7-83D9-A998B68C9A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9BDD7D1-5366-4F3F-85E9-A53776024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BAEEA82-94D4-47E8-BCEF-7975D2B61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33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8A3A7D3-EEDA-47E9-9B16-84C720520C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0B87068-7CC4-43AD-9335-D4CBF53D9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35D5E5F8-DA83-4DCD-9DA6-DF714230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134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CAA986-BE04-4BFE-AD0F-78A6C1E0F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DDF321-381D-4A14-A4D8-E161FC0BA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A301FE8-FE2E-4304-9B7E-8660017DB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D62A902-6EFC-44EA-AC1A-4C58BBDD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0B66EC9D-5075-4A47-A897-2B89EED9B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1B43D06-691B-4AFF-AF05-AACD80490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969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004209-86E3-46F4-A9BB-C3E9E66FE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9E091E5D-839D-4E90-9469-AC77597F9E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428F100-F851-4299-90B0-E49E64AAD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ECD3B27-A46F-4C41-A97C-DFFDDE2C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BBD93D-2479-452C-B192-72C7CB71DAAC}" type="datetimeFigureOut">
              <a:rPr lang="cs-CZ" smtClean="0"/>
              <a:t>25.11.2024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279DDF1-6606-4E0E-9F9C-A7EF4B6A9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74F4115-7843-445F-9E91-9394444D8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0A0EF42-2A8F-40C5-AA48-96E1A2F0F71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381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F1F11D2-4703-421C-833A-2D93EEE5B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6FBA7AE-25C6-4408-A5F6-90C52DE72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145E80C1-878D-45AC-B0A2-4C885E475D6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279037" y="6205368"/>
            <a:ext cx="3114426" cy="640815"/>
          </a:xfrm>
          <a:prstGeom prst="rect">
            <a:avLst/>
          </a:prstGeom>
        </p:spPr>
      </p:pic>
      <p:sp>
        <p:nvSpPr>
          <p:cNvPr id="19" name="Obdélník 18">
            <a:extLst>
              <a:ext uri="{FF2B5EF4-FFF2-40B4-BE49-F238E27FC236}">
                <a16:creationId xmlns:a16="http://schemas.microsoft.com/office/drawing/2014/main" id="{381942F6-349F-434A-8E38-649D19CA19B2}"/>
              </a:ext>
            </a:extLst>
          </p:cNvPr>
          <p:cNvSpPr/>
          <p:nvPr userDrawn="1"/>
        </p:nvSpPr>
        <p:spPr>
          <a:xfrm>
            <a:off x="4279037" y="6205368"/>
            <a:ext cx="3114426" cy="550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7CD9AED-E92E-470D-8A0F-FAA9DCC3D4E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000221" y="6287806"/>
            <a:ext cx="2191557" cy="55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8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7E7E7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7E7E7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7E7E7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7E7E7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E7E7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7E7E7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power-query/best-practice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xceltown.com/navody/power-bi/dax-dotazovaci-jazyk-pro-power-pivot/filter-vs-values-vs-keepfilters-co-kdy-pouzi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xformatter.com/" TargetMode="External"/><Relationship Id="rId2" Type="http://schemas.openxmlformats.org/officeDocument/2006/relationships/hyperlink" Target="https://www.powerqueryformatter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ax.guide/PAT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powerquery-m/list-functions" TargetMode="External"/><Relationship Id="rId2" Type="http://schemas.openxmlformats.org/officeDocument/2006/relationships/hyperlink" Target="https://learn.microsoft.com/en-us/powerquery-m/record-functions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powerquery-m/table-functions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owerbi.microsoft.com/cs-cz/pricin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C628071D-5CE7-4CDD-81BB-C7D84276D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39774"/>
            <a:ext cx="10905066" cy="277845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A695CE65-6A0F-D519-CF99-B3391C878519}"/>
              </a:ext>
            </a:extLst>
          </p:cNvPr>
          <p:cNvSpPr txBox="1"/>
          <p:nvPr/>
        </p:nvSpPr>
        <p:spPr>
          <a:xfrm>
            <a:off x="1394924" y="4205950"/>
            <a:ext cx="102080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solidFill>
                  <a:schemeClr val="bg1">
                    <a:lumMod val="50000"/>
                  </a:schemeClr>
                </a:solidFill>
              </a:rPr>
              <a:t>Poklady ke stažení: https://tinyurl.com/pbi2409</a:t>
            </a:r>
          </a:p>
        </p:txBody>
      </p:sp>
    </p:spTree>
    <p:extLst>
      <p:ext uri="{BB962C8B-B14F-4D97-AF65-F5344CB8AC3E}">
        <p14:creationId xmlns:p14="http://schemas.microsoft.com/office/powerpoint/2010/main" val="3413620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 fontScale="77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Začněte kvalitní „Business analýzou“ – je to polovina úspěchu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Správně nastavte </a:t>
            </a: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BI Desktop (platí pro práci s každým software) 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Využívejte </a:t>
            </a:r>
            <a:r>
              <a:rPr lang="cs-CZ" sz="2900" u="sng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dokumentaci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 umělou inteligenci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Mějte data pod kontrolou 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 management, DQA, Data </a:t>
            </a: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mastering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,…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Při prvotní přípravě provádějte datový audit, definujte správně datové typy (stejné pro relace), odkaz na zdroje, validujte výstupy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Table.Schema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Table.Profile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…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Volte správný konektor (</a:t>
            </a: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Sharepoint.Files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vs </a:t>
            </a:r>
            <a:r>
              <a:rPr lang="cs-CZ" sz="29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Sharepoint.Contents</a:t>
            </a:r>
            <a:r>
              <a:rPr lang="cs-CZ" sz="29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70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812D0BD0-0F80-CA47-F44A-A0279DCC8D19}"/>
              </a:ext>
            </a:extLst>
          </p:cNvPr>
          <p:cNvSpPr/>
          <p:nvPr/>
        </p:nvSpPr>
        <p:spPr>
          <a:xfrm>
            <a:off x="630315" y="3009530"/>
            <a:ext cx="10839635" cy="1109709"/>
          </a:xfrm>
          <a:prstGeom prst="rect">
            <a:avLst/>
          </a:prstGeom>
          <a:solidFill>
            <a:srgbClr val="FFFF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Datový model tvořte vždy jako Star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schema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– tabulky dimenzí a tabulky faktů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BI je optimalizované pro Star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schema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(např.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Tableu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je pro table)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Netvořte dimenze nad dimenzemi - přecházením přes relace se snižuje výkon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 filtry tvořte dimenze, tj. </a:t>
            </a:r>
            <a:r>
              <a:rPr lang="cs-CZ" sz="2200" b="1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NIKDY, a to zdůrazňuji, NIKDY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nefiltrujte 2 a více sloupců přes tabulku faktů !!! =&gt;</a:t>
            </a:r>
            <a:r>
              <a:rPr lang="cs-CZ" sz="2200" b="1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Koncept „Auto-</a:t>
            </a:r>
            <a:r>
              <a:rPr lang="cs-CZ" sz="2200" b="1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Exist</a:t>
            </a:r>
            <a:r>
              <a:rPr lang="cs-CZ" sz="2200" b="1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 nejdříve v 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vyberte sloupce a filtrujte řádky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filtrované sloupce snižují velikost modelu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filtrované řádky snižují počet iterací</a:t>
            </a:r>
            <a:endParaRPr lang="cs-CZ" sz="2200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4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Definujte správně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granularitu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dat (sekundy, minuty, hodiny, dny, týdny, měsíce….) a případně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grupujte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 databázových zdrojů, dobře napsaný SQL nativní dotaz bude zpravidla rychleji pracovat jak „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naklikané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“ kroky.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Využívejte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incremental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refresh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u databázových zdrojů (SQL), pomáhejte si s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dataflow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u pomalých zdrojů (Excel, CSV)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Hlídejte si kroky pro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folding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co nejdéle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foldujte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 nativních dotazů lze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folding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aktivovat úpravou kódu 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 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definujte datové typy až co nejpozději, ideálně nakonec. </a:t>
            </a:r>
          </a:p>
        </p:txBody>
      </p:sp>
    </p:spTree>
    <p:extLst>
      <p:ext uri="{BB962C8B-B14F-4D97-AF65-F5344CB8AC3E}">
        <p14:creationId xmlns:p14="http://schemas.microsoft.com/office/powerpoint/2010/main" val="287059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– místo klikání x nových sloupců (např. datumových) je lépe zapsat 1 jako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record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 expandovat,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engin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neprochází každý sloupec pokaždé, ale pouze 1x. Ideálně mu zrovna „vnutit“ datové typy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Používejte pouze relace 1:N mezi tabulkou dimenze a tabulkou faktů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Relace 1:1 je špatně =&gt; v takovém případě připojte sloupec (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merge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) na úrovni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M:N vazby jsou nejhorší možná varianta -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Engine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na pozadí generuje tabulku v moment, kdy o to požádáme. Pokud zjistí, že kontext paralelně přetéká (obousměrné filtrování), generuje tabulky dvě. Ideální řešení je nový sloupec.</a:t>
            </a:r>
          </a:p>
          <a:p>
            <a:pPr marL="1200150" lvl="2" indent="-285750">
              <a:lnSpc>
                <a:spcPct val="115000"/>
              </a:lnSpc>
              <a:spcAft>
                <a:spcPts val="800"/>
              </a:spcAft>
              <a:tabLst>
                <a:tab pos="914400" algn="l"/>
              </a:tabLst>
            </a:pPr>
            <a:r>
              <a:rPr lang="cs-CZ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Může se vyskytnou u kompozitních modelů</a:t>
            </a:r>
          </a:p>
        </p:txBody>
      </p:sp>
    </p:spTree>
    <p:extLst>
      <p:ext uri="{BB962C8B-B14F-4D97-AF65-F5344CB8AC3E}">
        <p14:creationId xmlns:p14="http://schemas.microsoft.com/office/powerpoint/2010/main" val="1819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 fontScale="92500"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Nepoužívejte obousměrné filtrování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Pochopte jak funguje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Vertipaq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Engine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(ukládání dat) a využijte to při optimalizaci modelu 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Snižujte kardinalitu sloupců =&gt; Nepoužívejte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datetime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raději 2 sloupce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time</a:t>
            </a: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DAXová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funkce 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Filter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a vhodnost jejího použití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Pro účely výpočtu vygeneruje (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temporary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) tabulku, kterou chceme filtrovat a použít. Ona se vygeneruje, uloží, vykoná výpočet a zahodí. Problém je u iterací, kde to dělá pro každý krok.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u="sng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KeepFilters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jako alternativa (především u Iteračních funkcí)</a:t>
            </a:r>
          </a:p>
          <a:p>
            <a:pPr marL="1143000" lvl="2" indent="-2286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Umí ušetřit dotazy do datového zdroje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62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Používejte datumové dimenze (nejlépe jednu univerzální tabulku, např. předpřipravené 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dataflow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Vypínejte na tabulkách atribut „</a:t>
            </a:r>
            <a:r>
              <a:rPr lang="cs-CZ" sz="22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Available</a:t>
            </a: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in MDX“ minimálně na primárních a cizích klíčích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Nepoužívejte v DAX „vypočítávané sloupce“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buď proveďte v PQ nebo vytvořte explicitní míru v datovém modelu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vypočítávané sloupce pouze pro PATH funkce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Nenačítejte do Datového modelu tabulky, které nepotřebujete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Používejte Last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Refesh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Date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jako součást reportu, dobré je i cejchovat tabulky – pomáhá hlídat datum poslední aktualizace, např. u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dataflow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Naučte se základy externích nástrojů (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Tabular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Editor, DAX Studio,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Mesure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killer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, atd.)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Dokumentace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- popis kódu, logická struktura dotazů (bohužel neumí vyhledávat)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DAX – popis kódu</a:t>
            </a: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tabLst>
                <a:tab pos="914400" algn="l"/>
              </a:tabLst>
            </a:pP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 případě „ladění“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000" kern="100" dirty="0" err="1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0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dotazů, omezte vzorek dat, s kterým pracujete (počty řádků, počty souborů)</a:t>
            </a:r>
          </a:p>
        </p:txBody>
      </p:sp>
    </p:spTree>
    <p:extLst>
      <p:ext uri="{BB962C8B-B14F-4D97-AF65-F5344CB8AC3E}">
        <p14:creationId xmlns:p14="http://schemas.microsoft.com/office/powerpoint/2010/main" val="275708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Používejte statické parametry (cesta k souborům atd.)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Používejte nástroje pro formátování kódu =&gt; </a:t>
            </a:r>
            <a:r>
              <a:rPr lang="cs-CZ" sz="22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beautifiery</a:t>
            </a:r>
            <a:endParaRPr lang="cs-CZ" sz="2200" kern="100" dirty="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18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	</a:t>
            </a: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https://www.powerqueryformatter.com/</a:t>
            </a:r>
            <a:endParaRPr lang="cs-CZ" sz="18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DAX		</a:t>
            </a:r>
            <a:r>
              <a:rPr lang="cs-CZ" sz="1800" kern="100" dirty="0">
                <a:solidFill>
                  <a:schemeClr val="tx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https://www.daxformatter.com/</a:t>
            </a:r>
            <a:endParaRPr lang="cs-CZ" sz="18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Organizujte </a:t>
            </a:r>
            <a:r>
              <a:rPr lang="cs-CZ" sz="22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do složek</a:t>
            </a: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01 – Zdroj</a:t>
            </a: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02 – Podpůrné (funkce, parametry, ostatní)</a:t>
            </a: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03 – Transformace</a:t>
            </a:r>
          </a:p>
          <a:p>
            <a:pPr marL="800100" lvl="1" indent="-342900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04 – Výstup do modelu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b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endParaRPr lang="cs-CZ" sz="22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08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Best </a:t>
            </a:r>
            <a:r>
              <a:rPr lang="cs-CZ" dirty="0" err="1">
                <a:solidFill>
                  <a:schemeClr val="tx1"/>
                </a:solidFill>
              </a:rPr>
              <a:t>practices</a:t>
            </a:r>
            <a:r>
              <a:rPr lang="cs-CZ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Pro metriky samostatnou tabulku </a:t>
            </a:r>
            <a:r>
              <a:rPr lang="cs-CZ" sz="2200" b="1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_</a:t>
            </a:r>
            <a:r>
              <a:rPr lang="cs-CZ" sz="2200" b="1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Measures</a:t>
            </a:r>
            <a:r>
              <a:rPr lang="cs-CZ" sz="2200" b="1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(z </a:t>
            </a:r>
            <a:r>
              <a:rPr lang="cs-CZ" sz="22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power</a:t>
            </a: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2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query</a:t>
            </a:r>
            <a:r>
              <a:rPr lang="cs-CZ" sz="22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, skrýt sloupec)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Nastavte si jmennou konvenci proměnných</a:t>
            </a: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# pro </a:t>
            </a:r>
            <a:r>
              <a:rPr lang="cs-CZ" sz="14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číslené</a:t>
            </a:r>
            <a:endParaRPr lang="cs-CZ" sz="1400" kern="100" dirty="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% pro procentuální</a:t>
            </a: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a pro pomocné</a:t>
            </a: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A pro textové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8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Složkujte</a:t>
            </a:r>
            <a:r>
              <a:rPr lang="cs-CZ" sz="18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metriky</a:t>
            </a: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např. </a:t>
            </a:r>
            <a:r>
              <a:rPr lang="cs-CZ" sz="14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Actual</a:t>
            </a: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či </a:t>
            </a:r>
            <a:r>
              <a:rPr lang="cs-CZ" sz="14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Actual</a:t>
            </a: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\YTD metriky</a:t>
            </a:r>
          </a:p>
          <a:p>
            <a:pPr lvl="2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lze i do více složek např. Složka1\Podsložka1; Složka2\Podsložka2</a:t>
            </a:r>
            <a:b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1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endParaRPr lang="cs-CZ" sz="14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62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51D9D2-52B2-67AC-9C7F-0C1F76819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18"/>
            <a:ext cx="10515600" cy="1037546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M vs DAX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305"/>
            <a:ext cx="10515600" cy="474765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Jazyk M slouží pro ETL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Načtení, transformace dat, úpravy datových typů, spojování a připojování tabulek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Nevhodné pro jakékoliv operace jako jsou výpočty, zaokrouhlování, </a:t>
            </a:r>
            <a:r>
              <a:rPr lang="cs-CZ" sz="20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running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s-CZ" sz="20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total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atd.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Přípravu dat pro model „na čisto“ (tabulky dimenzí a faktů), následně import </a:t>
            </a:r>
            <a:r>
              <a:rPr lang="cs-CZ" sz="20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Vertipaq</a:t>
            </a:r>
            <a:endParaRPr lang="cs-CZ" sz="2000" kern="100" dirty="0">
              <a:solidFill>
                <a:schemeClr val="tx1"/>
              </a:solidFill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Jazyk DAX slouží pro datové analýzy v datovém modelu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Využívejte explicitní míry (metriky)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Vhodné pro </a:t>
            </a:r>
            <a:r>
              <a:rPr lang="cs-CZ" sz="20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TimeIntelligence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výpočty (YTD, </a:t>
            </a:r>
            <a:r>
              <a:rPr lang="cs-CZ" sz="2000" kern="100" dirty="0" err="1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SamePeriodLastYear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, atd.)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Netvořte implicitní míry (sloupce) s výjimkou hierarchických funkcí (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PATH</a:t>
            </a: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15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cs-CZ" sz="20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Nastavení oprávnění (RSL, OSL)</a:t>
            </a: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br>
              <a:rPr lang="cs-CZ" sz="2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cs-CZ" sz="2400" kern="100" dirty="0">
                <a:solidFill>
                  <a:schemeClr val="tx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endParaRPr lang="cs-CZ" sz="2400" kern="100" dirty="0">
              <a:solidFill>
                <a:schemeClr val="tx1"/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15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8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Nadpis 1">
            <a:extLst>
              <a:ext uri="{FF2B5EF4-FFF2-40B4-BE49-F238E27FC236}">
                <a16:creationId xmlns:a16="http://schemas.microsoft.com/office/drawing/2014/main" id="{BDB70031-C388-A8A3-6851-3465AE2F9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130041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>
                <a:solidFill>
                  <a:schemeClr val="tx1"/>
                </a:solidFill>
              </a:rPr>
              <a:t>Power BI - Expertní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984A716-79E9-5202-5D66-CF21A8299274}"/>
              </a:ext>
            </a:extLst>
          </p:cNvPr>
          <p:cNvSpPr txBox="1">
            <a:spLocks/>
          </p:cNvSpPr>
          <p:nvPr/>
        </p:nvSpPr>
        <p:spPr>
          <a:xfrm>
            <a:off x="1113809" y="1122362"/>
            <a:ext cx="4036333" cy="17098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7E7E7E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</a:pPr>
            <a:r>
              <a:rPr lang="cs-C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24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.-</a:t>
            </a:r>
            <a:r>
              <a:rPr lang="cs-C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cs-CZ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</a:t>
            </a:r>
            <a:r>
              <a:rPr lang="en-US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.2024 Praha, online</a:t>
            </a:r>
          </a:p>
        </p:txBody>
      </p:sp>
      <p:grpSp>
        <p:nvGrpSpPr>
          <p:cNvPr id="2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0F6E0D20-0A66-BD4F-6836-6BCFFD616BE6}"/>
              </a:ext>
            </a:extLst>
          </p:cNvPr>
          <p:cNvSpPr txBox="1">
            <a:spLocks/>
          </p:cNvSpPr>
          <p:nvPr/>
        </p:nvSpPr>
        <p:spPr>
          <a:xfrm>
            <a:off x="8073779" y="4819650"/>
            <a:ext cx="3584081" cy="1341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7E7E7E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cs-CZ" sz="2000" dirty="0">
                <a:solidFill>
                  <a:schemeClr val="tx1"/>
                </a:solidFill>
              </a:rPr>
              <a:t>Jiří Beran</a:t>
            </a:r>
          </a:p>
          <a:p>
            <a:pPr algn="ctr">
              <a:spcAft>
                <a:spcPts val="600"/>
              </a:spcAft>
            </a:pPr>
            <a:r>
              <a:rPr lang="cs-CZ" sz="2000" dirty="0">
                <a:solidFill>
                  <a:schemeClr val="tx1"/>
                </a:solidFill>
              </a:rPr>
              <a:t>beran.90@seznam.cz</a:t>
            </a:r>
          </a:p>
        </p:txBody>
      </p:sp>
    </p:spTree>
    <p:extLst>
      <p:ext uri="{BB962C8B-B14F-4D97-AF65-F5344CB8AC3E}">
        <p14:creationId xmlns:p14="http://schemas.microsoft.com/office/powerpoint/2010/main" val="223337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6800"/>
          </a:xfrm>
        </p:spPr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429B47-E691-3326-CA7D-2B9A402EF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Globální – aplikované na nástroj PBI Desktop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Načtení dat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Editor </a:t>
            </a:r>
            <a:r>
              <a:rPr lang="cs-CZ" sz="2200" dirty="0" err="1">
                <a:solidFill>
                  <a:schemeClr val="tx1"/>
                </a:solidFill>
              </a:rPr>
              <a:t>Power</a:t>
            </a:r>
            <a:r>
              <a:rPr lang="cs-CZ" sz="2200" dirty="0">
                <a:solidFill>
                  <a:schemeClr val="tx1"/>
                </a:solidFill>
              </a:rPr>
              <a:t> </a:t>
            </a:r>
            <a:r>
              <a:rPr lang="cs-CZ" sz="2200" dirty="0" err="1">
                <a:solidFill>
                  <a:schemeClr val="tx1"/>
                </a:solidFill>
              </a:rPr>
              <a:t>Query</a:t>
            </a:r>
            <a:endParaRPr lang="cs-CZ" sz="2200" dirty="0">
              <a:solidFill>
                <a:schemeClr val="tx1"/>
              </a:solidFill>
            </a:endParaRP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Zabezpečení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Ochrana osobních údajů (</a:t>
            </a:r>
            <a:r>
              <a:rPr lang="cs-CZ" sz="2200" dirty="0" err="1">
                <a:solidFill>
                  <a:schemeClr val="tx1"/>
                </a:solidFill>
              </a:rPr>
              <a:t>Privacy</a:t>
            </a:r>
            <a:r>
              <a:rPr lang="cs-CZ" sz="2200" dirty="0">
                <a:solidFill>
                  <a:schemeClr val="tx1"/>
                </a:solidFill>
              </a:rPr>
              <a:t> level </a:t>
            </a:r>
            <a:r>
              <a:rPr lang="cs-CZ" sz="2200" dirty="0" err="1">
                <a:solidFill>
                  <a:schemeClr val="tx1"/>
                </a:solidFill>
              </a:rPr>
              <a:t>security</a:t>
            </a:r>
            <a:r>
              <a:rPr lang="cs-CZ" sz="22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Místní nastavení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Diagnostika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Funkce ve verzi </a:t>
            </a:r>
            <a:r>
              <a:rPr lang="cs-CZ" sz="2200" dirty="0" err="1">
                <a:solidFill>
                  <a:schemeClr val="tx1"/>
                </a:solidFill>
              </a:rPr>
              <a:t>Prewiew</a:t>
            </a:r>
            <a:endParaRPr lang="cs-CZ" sz="2200" dirty="0">
              <a:solidFill>
                <a:schemeClr val="tx1"/>
              </a:solidFill>
            </a:endParaRP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Uložit a obnovit</a:t>
            </a:r>
          </a:p>
          <a:p>
            <a:pPr lvl="1"/>
            <a:r>
              <a:rPr lang="cs-CZ" sz="2200" dirty="0">
                <a:solidFill>
                  <a:schemeClr val="tx1"/>
                </a:solidFill>
              </a:rPr>
              <a:t>Nastavení sestavy</a:t>
            </a:r>
          </a:p>
          <a:p>
            <a:r>
              <a:rPr lang="cs-CZ" dirty="0">
                <a:solidFill>
                  <a:schemeClr val="tx1"/>
                </a:solidFill>
              </a:rPr>
              <a:t>Lokální – váže s k danému souboru</a:t>
            </a:r>
          </a:p>
        </p:txBody>
      </p:sp>
    </p:spTree>
    <p:extLst>
      <p:ext uri="{BB962C8B-B14F-4D97-AF65-F5344CB8AC3E}">
        <p14:creationId xmlns:p14="http://schemas.microsoft.com/office/powerpoint/2010/main" val="224702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Načtení dat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E429B47-E691-3326-CA7D-2B9A402EF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9CBFF15-EB2F-F940-E154-49C0B44F7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364" y="1825625"/>
            <a:ext cx="6083273" cy="411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45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editor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DF051B41-39A8-42ED-635D-43089DEC12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0775" y="1552247"/>
            <a:ext cx="8030450" cy="4604245"/>
          </a:xfrm>
        </p:spPr>
      </p:pic>
    </p:spTree>
    <p:extLst>
      <p:ext uri="{BB962C8B-B14F-4D97-AF65-F5344CB8AC3E}">
        <p14:creationId xmlns:p14="http://schemas.microsoft.com/office/powerpoint/2010/main" val="6365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R a Python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9BED94E-82E3-8908-C3BE-018D6C8EA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PBI nabízí možnost rozšíření o nástroje R a Python jak pro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, tak pro datový model</a:t>
            </a:r>
          </a:p>
        </p:txBody>
      </p:sp>
    </p:spTree>
    <p:extLst>
      <p:ext uri="{BB962C8B-B14F-4D97-AF65-F5344CB8AC3E}">
        <p14:creationId xmlns:p14="http://schemas.microsoft.com/office/powerpoint/2010/main" val="228525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Zabezpečení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6688B001-8B37-BD49-9192-3A090DA4A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845184CA-ED46-F613-A479-F0D3C82A4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559239"/>
            <a:ext cx="5018792" cy="398399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404682CE-D884-C6F8-FB39-8D7663DC1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992" y="1672034"/>
            <a:ext cx="5106382" cy="297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61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Ochrana osobních údajů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8FCB9B8-B920-DB07-58AC-31415F2A6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sz="2200" dirty="0">
                <a:solidFill>
                  <a:schemeClr val="tx1"/>
                </a:solidFill>
              </a:rPr>
              <a:t>Nástroj, který brání kombinaci citlivých dat s ostatními.</a:t>
            </a:r>
          </a:p>
          <a:p>
            <a:r>
              <a:rPr lang="cs-CZ" sz="2200" dirty="0">
                <a:solidFill>
                  <a:schemeClr val="tx1"/>
                </a:solidFill>
              </a:rPr>
              <a:t>V Desktopu nemá význam mít aktivováno (dopad na výkon), v PBI </a:t>
            </a:r>
            <a:r>
              <a:rPr lang="cs-CZ" sz="2200" dirty="0" err="1">
                <a:solidFill>
                  <a:schemeClr val="tx1"/>
                </a:solidFill>
              </a:rPr>
              <a:t>services</a:t>
            </a:r>
            <a:r>
              <a:rPr lang="cs-CZ" sz="2200" dirty="0">
                <a:solidFill>
                  <a:schemeClr val="tx1"/>
                </a:solidFill>
              </a:rPr>
              <a:t> ano.</a:t>
            </a:r>
          </a:p>
          <a:p>
            <a:r>
              <a:rPr lang="cs-CZ" sz="2200" dirty="0">
                <a:solidFill>
                  <a:schemeClr val="tx1"/>
                </a:solidFill>
              </a:rPr>
              <a:t>Doporučeno v Desktopu vypnout, </a:t>
            </a:r>
            <a:r>
              <a:rPr lang="cs-CZ" sz="2200" dirty="0" err="1">
                <a:solidFill>
                  <a:schemeClr val="tx1"/>
                </a:solidFill>
              </a:rPr>
              <a:t>Services</a:t>
            </a:r>
            <a:r>
              <a:rPr lang="cs-CZ" sz="2200" dirty="0">
                <a:solidFill>
                  <a:schemeClr val="tx1"/>
                </a:solidFill>
              </a:rPr>
              <a:t> si nepřebírá nastavení</a:t>
            </a:r>
          </a:p>
          <a:p>
            <a:endParaRPr lang="cs-CZ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19EE57A-D743-CE87-8BCE-827F4752F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6740951" cy="189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1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Ochrana osobních údajů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8FCB9B8-B920-DB07-58AC-31415F2A6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679DB3DE-E53B-E26E-3EC2-5472824DC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1748"/>
            <a:ext cx="10697856" cy="450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92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EA0476-08F3-01B0-3F53-2ABC583C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Nastavení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BI – Uložit a obnovit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8FCB9B8-B920-DB07-58AC-31415F2A6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93627B7-7244-D4C8-CE33-1BF0D639A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943" y="1995287"/>
            <a:ext cx="6192114" cy="286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9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251D26-9C7B-A9B5-D31D-22BF8199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Prostředí </a:t>
            </a:r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editoru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2913630-B86F-5735-246C-D540A1D2A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Dokumentace (nový) =&gt; </a:t>
            </a:r>
            <a:r>
              <a:rPr lang="cs-CZ" sz="2200" i="1" dirty="0">
                <a:solidFill>
                  <a:schemeClr val="tx1"/>
                </a:solidFill>
              </a:rPr>
              <a:t>#shared</a:t>
            </a:r>
          </a:p>
          <a:p>
            <a:r>
              <a:rPr lang="cs-CZ" sz="2200" dirty="0">
                <a:solidFill>
                  <a:schemeClr val="tx1"/>
                </a:solidFill>
              </a:rPr>
              <a:t>Nalevo panel dotazů</a:t>
            </a:r>
          </a:p>
          <a:p>
            <a:r>
              <a:rPr lang="cs-CZ" sz="2200" dirty="0">
                <a:solidFill>
                  <a:schemeClr val="tx1"/>
                </a:solidFill>
              </a:rPr>
              <a:t>Napravo panel kroků (aplikovaný postup)</a:t>
            </a:r>
          </a:p>
          <a:p>
            <a:r>
              <a:rPr lang="cs-CZ" sz="2200" dirty="0">
                <a:solidFill>
                  <a:schemeClr val="tx1"/>
                </a:solidFill>
              </a:rPr>
              <a:t>Profilace na dat 1000 řádcích (je lepší použít funkci </a:t>
            </a:r>
            <a:r>
              <a:rPr lang="cs-CZ" sz="2200" dirty="0" err="1">
                <a:solidFill>
                  <a:schemeClr val="tx1"/>
                </a:solidFill>
              </a:rPr>
              <a:t>Table.Profile</a:t>
            </a:r>
            <a:r>
              <a:rPr lang="cs-CZ" sz="2200" dirty="0">
                <a:solidFill>
                  <a:schemeClr val="tx1"/>
                </a:solidFill>
              </a:rPr>
              <a:t>())</a:t>
            </a:r>
          </a:p>
          <a:p>
            <a:endParaRPr lang="cs-CZ" sz="2200" dirty="0">
              <a:solidFill>
                <a:schemeClr val="tx1"/>
              </a:solidFill>
            </a:endParaRPr>
          </a:p>
          <a:p>
            <a:endParaRPr lang="cs-CZ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69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6251D26-9C7B-A9B5-D31D-22BF8199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5E3500F2-71F6-4836-617B-48C56C0D9F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420" y="1746173"/>
            <a:ext cx="3855237" cy="4351338"/>
          </a:xfr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8D67528-17F1-2C39-1512-AA4A09C8AA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22" r="46327"/>
          <a:stretch/>
        </p:blipFill>
        <p:spPr>
          <a:xfrm>
            <a:off x="4956496" y="1690688"/>
            <a:ext cx="2650936" cy="269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62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8">
            <a:extLst>
              <a:ext uri="{FF2B5EF4-FFF2-40B4-BE49-F238E27FC236}">
                <a16:creationId xmlns:a16="http://schemas.microsoft.com/office/drawing/2014/main" id="{7517A47C-B2E5-4B79-8061-D74B1311A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C505E780-2083-4CB5-A42A-5E0E2908EC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3" name="Freeform: Shape 52">
            <a:extLst>
              <a:ext uri="{FF2B5EF4-FFF2-40B4-BE49-F238E27FC236}">
                <a16:creationId xmlns:a16="http://schemas.microsoft.com/office/drawing/2014/main" id="{D2C0AE1C-0118-41AE-8A10-7CDCBF10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DDC8668-11C8-2A98-5DFD-C28994852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cs-CZ" sz="4000" dirty="0" err="1">
                <a:solidFill>
                  <a:schemeClr val="tx1"/>
                </a:solidFill>
              </a:rPr>
              <a:t>Power</a:t>
            </a:r>
            <a:r>
              <a:rPr lang="cs-CZ" sz="4000" dirty="0">
                <a:solidFill>
                  <a:schemeClr val="tx1"/>
                </a:solidFill>
              </a:rPr>
              <a:t> BI – proč používat?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08152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CC19EECC-5EDC-AC65-C6A9-59B588BD77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8"/>
          <a:stretch/>
        </p:blipFill>
        <p:spPr>
          <a:xfrm>
            <a:off x="10985262" y="133783"/>
            <a:ext cx="737073" cy="915121"/>
          </a:xfrm>
          <a:prstGeom prst="rect">
            <a:avLst/>
          </a:prstGeom>
        </p:spPr>
      </p:pic>
      <p:graphicFrame>
        <p:nvGraphicFramePr>
          <p:cNvPr id="45" name="Zástupný obsah 2">
            <a:extLst>
              <a:ext uri="{FF2B5EF4-FFF2-40B4-BE49-F238E27FC236}">
                <a16:creationId xmlns:a16="http://schemas.microsoft.com/office/drawing/2014/main" id="{95268AC3-94F5-96FE-ADF6-5E482EC4FD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540693"/>
              </p:ext>
            </p:extLst>
          </p:nvPr>
        </p:nvGraphicFramePr>
        <p:xfrm>
          <a:off x="5303520" y="676656"/>
          <a:ext cx="6364224" cy="551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88953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Datové typy představují způsob uložení, zatímco datové formáty představují způsob vizualizace pro konzumenta</a:t>
            </a:r>
          </a:p>
          <a:p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Koncept datových typů je důležitý, protože některé funkce v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Query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či v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DAXu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vyžadují konkrétní datový typ (PQ: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List.Sum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(), DAX: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TimeIntelligence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cs-CZ" sz="18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Při importu z PQ do DM :</a:t>
            </a:r>
          </a:p>
          <a:p>
            <a:pPr lvl="1" fontAlgn="ctr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Datum/Čas/Časové pásmo se převede na Datum/Čas (např. k datumu se doplní čas jako 00:00:00)</a:t>
            </a:r>
          </a:p>
          <a:p>
            <a:pPr lvl="1" fontAlgn="ctr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Trvání (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Duration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) se převede na desetinné číslo</a:t>
            </a:r>
          </a:p>
          <a:p>
            <a:pPr lvl="1" fontAlgn="ctr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Binary - není podporován mimo PQ editor a slouží pouze pro funkce, které berou jako vstupní argument 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binary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 (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Excel.Workbook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())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03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Desetinné číslo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64-bitové (8 Bytů) (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 přesností až 15 čísel. Desetinný oddělovač může být kdekoliv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Rozsah</a:t>
            </a:r>
          </a:p>
          <a:p>
            <a:pPr marL="800100" indent="-342900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-1.79E+308 =&gt; -2.23E-308</a:t>
            </a:r>
          </a:p>
          <a:p>
            <a:pPr marL="800100" indent="-342900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2.23E-308 =&gt;  1.79E+308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TOM prezentuje jako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Datype.Double</a:t>
            </a:r>
            <a:endParaRPr lang="cs-CZ" sz="2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indent="0" fontAlgn="ctr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 fontAlgn="ctr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Číslo s pevným počtem desetinných míst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4 desetinná místa, 19 pozic celkem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SQL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Server’s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Decimal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(19,4),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pivot např.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Currency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Vhodné pro měny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Dobře s tím pracuje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Vertipaq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CD28988-1C10-6BEC-5E44-74586DC60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152" y="1851549"/>
            <a:ext cx="4172532" cy="323895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017491C6-AB2D-659E-65C0-C1A97D35D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686" y="4274992"/>
            <a:ext cx="4039164" cy="31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38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Celé číslo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64 bitů (8 Bajtů)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umí kromě Type64.Int i  Type32.Int, Type16.Int či Type8.Int, pro datový model bezpředmětné (kvůli systému uložení dat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Vertipaq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  <a:endParaRPr lang="cs-CZ" sz="2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Až 19 míst</a:t>
            </a:r>
          </a:p>
          <a:p>
            <a:pPr marL="742950" lvl="1" indent="-285750" rtl="0" fontAlgn="ctr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-9,223,372,036,854,775,807 (-2^63+1)</a:t>
            </a:r>
          </a:p>
          <a:p>
            <a:pPr marL="742950" lvl="1" indent="-285750" rtl="0" fontAlgn="ctr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9,223,372,036,854,775,806 ( 2^63-2)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34198E9-4A29-8D63-EF9B-F48CE9E1F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329" y="1754319"/>
            <a:ext cx="5115341" cy="44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28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Datum/Čas datové typy (</a:t>
            </a:r>
            <a:r>
              <a:rPr lang="cs-CZ" sz="22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Date</a:t>
            </a: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/Time </a:t>
            </a:r>
            <a:r>
              <a:rPr lang="cs-CZ" sz="22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types</a:t>
            </a: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 PQ podporuje pět datových typů, datový model pouze tři. Typy Datum/Čas/Časové pásmo a Trvání (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Duration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 se při načtení do datového modelu převedou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Datum/čas 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představuje jak datum tak časovou hodnotu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základní hodnota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/Time je uložena jako desetinný číselný typ, takže lze mezi oběma typy převádět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čas se ukládá jako zlomek na celé násobky 1/300 sekundy (3,33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ms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datový typ podporuje data v rozmezí let 1900 až 9999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Datum 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představuje pouze datum bez časové části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datum se do modelu převede jako hodnota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/Time s Time = 00:00:00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1846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Čas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představuje pouze čas bez datové části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čas se do modelu převede jako hodnota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/Time bez číslic nalevo od desetinné čárky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cs-CZ" sz="22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Date</a:t>
            </a: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/Time/</a:t>
            </a:r>
            <a:r>
              <a:rPr lang="cs-CZ" sz="2200" b="1" dirty="0" err="1">
                <a:solidFill>
                  <a:schemeClr val="tx1"/>
                </a:solidFill>
                <a:latin typeface="Calibri" panose="020F0502020204030204" pitchFamily="34" charset="0"/>
              </a:rPr>
              <a:t>Timezone</a:t>
            </a:r>
            <a:endParaRPr lang="cs-CZ" sz="22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představuje datum/čas UTC s posunem časové zóny a po načtení do modelu se převede na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Date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/Time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model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BI neupravuje časové pásmo na základě polohy nebo místního nastavení uživatele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hodnota 09:00 načtená do modelu v USA se zobrazí jako 09:00, ať už je sestava otevřena nebo zobrazena kdekoli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1365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Doba trvání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představuje délku času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po načtení do datového modelu se převede na typ Desetinné číslo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Text</a:t>
            </a: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datový typ Text je řetězec znaků Unicode (písmena, čísla, data)</a:t>
            </a: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maximální limit pro délku řetězce je přibližně 32 000 znaků Unicode</a:t>
            </a: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způsob, jakým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BI ukládá textová data, může způsobit, že se data v určitých situacích zobrazí jinak. </a:t>
            </a:r>
          </a:p>
          <a:p>
            <a:pPr lvl="1" fontAlgn="ctr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Např.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PQ je Case sensitive, DAX není, </a:t>
            </a:r>
            <a:r>
              <a:rPr lang="cs-CZ" sz="18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Vertipaq</a:t>
            </a:r>
            <a:r>
              <a:rPr lang="cs-CZ" sz="18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vezme první formát první hodnoty a takto naformátuje (malá velká písmena)</a:t>
            </a:r>
          </a:p>
          <a:p>
            <a:pPr marL="0" indent="0"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Doporučeno používat funkci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Text.Trim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 která odstraní počáteční a koncové mezery. Při neodstranění hrozí problém s dimenzemi (unikátnost) a další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843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Pravda/Nepravda (</a:t>
            </a:r>
            <a:r>
              <a:rPr lang="cs-CZ" sz="22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True</a:t>
            </a: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</a:t>
            </a:r>
            <a:r>
              <a:rPr lang="cs-CZ" sz="22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False</a:t>
            </a: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Vždy je nutné u T/F definovat, protože pokud bych nechal v PQ Any a pustil to do modelu, ten dá tomu Text a poté bude velkými písmeny TRUE/FALSE. V PBI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Service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bude nejprve OK, po prvním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refreshi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sémanticého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modelu budou hodnoty 0,-1. Správně nastavený vrací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True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/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False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Binární (BINARY)</a:t>
            </a:r>
          </a:p>
          <a:p>
            <a:pPr fontAlgn="ctr"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Datový typ Binary můžete použít k reprezentaci jakýchkoli dat v binárním formátu. V editoru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můžete tento datový typ použít při načítání binárních souborů, pokud je před načtením do modelu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BI převedete na jiné datové typy.</a:t>
            </a:r>
          </a:p>
          <a:p>
            <a:pPr fontAlgn="ctr">
              <a:spcBef>
                <a:spcPts val="0"/>
              </a:spcBef>
            </a:pPr>
            <a:endParaRPr lang="cs-CZ" sz="2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Pokud se binární sloupec nachází ve výstupu kroků dotazu, může pokus o obnovení dat prostřednictvím brány způsobit chyby. Je doporučeno tyto sloupce odebrat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1851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Record</a:t>
            </a:r>
            <a:endParaRPr lang="cs-CZ" sz="2200" b="1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Je to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řádek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, ale pozor, PQ čísluje od </a:t>
            </a: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0 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=&gt; 1. řádek má odkaz {0}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Odkazujeme/indexujeme závorkami {} za název kroku, dotazu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Definice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recordu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je v hranatých závorkách, max 16 000 </a:t>
            </a:r>
            <a:r>
              <a:rPr lang="cs-CZ" sz="2200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záznazmů</a:t>
            </a:r>
            <a:endParaRPr lang="cs-CZ" sz="2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  </a:t>
            </a: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[A = "A", B= "B", List = {1,200}, Tabulka = #table({"Sloupec1"},{{1}})]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https://learn.microsoft.com/en-us/powerquery-m/record-functions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22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List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Odkazujeme/indexujeme v závorkách [Název sloupce]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Vektor, má vždy právě jeden sloupec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Umí pracovat s listovými funkcemi (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List.Range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List.Average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List.Sum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,…)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Lze definovat v závorkách = {1..10,"a".."u"}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List datumů: </a:t>
            </a:r>
            <a:r>
              <a:rPr lang="fr-FR" sz="2200" dirty="0">
                <a:solidFill>
                  <a:schemeClr val="tx1"/>
                </a:solidFill>
                <a:latin typeface="Calibri" panose="020F0502020204030204" pitchFamily="34" charset="0"/>
              </a:rPr>
              <a:t>= </a:t>
            </a:r>
            <a:r>
              <a:rPr lang="fr-FR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List.Dates</a:t>
            </a:r>
            <a:r>
              <a:rPr lang="fr-FR" sz="2200" dirty="0">
                <a:solidFill>
                  <a:schemeClr val="tx1"/>
                </a:solidFill>
                <a:latin typeface="Calibri" panose="020F0502020204030204" pitchFamily="34" charset="0"/>
              </a:rPr>
              <a:t>(#date(202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4</a:t>
            </a:r>
            <a:r>
              <a:rPr lang="fr-FR" sz="2200" dirty="0">
                <a:solidFill>
                  <a:schemeClr val="tx1"/>
                </a:solidFill>
                <a:latin typeface="Calibri" panose="020F0502020204030204" pitchFamily="34" charset="0"/>
              </a:rPr>
              <a:t>,1,1),365,#duration(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1</a:t>
            </a:r>
            <a:r>
              <a:rPr lang="fr-FR" sz="2200" dirty="0">
                <a:solidFill>
                  <a:schemeClr val="tx1"/>
                </a:solidFill>
                <a:latin typeface="Calibri" panose="020F0502020204030204" pitchFamily="34" charset="0"/>
              </a:rPr>
              <a:t>,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0</a:t>
            </a:r>
            <a:r>
              <a:rPr lang="fr-FR" sz="2200" dirty="0">
                <a:solidFill>
                  <a:schemeClr val="tx1"/>
                </a:solidFill>
                <a:latin typeface="Calibri" panose="020F0502020204030204" pitchFamily="34" charset="0"/>
              </a:rPr>
              <a:t>,0,0))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  <a:hlinkClick r:id="rId3"/>
              </a:rPr>
              <a:t>https://learn.microsoft.com/en-us/powerquery-m/list-functions</a:t>
            </a:r>
            <a:endParaRPr lang="cs-CZ" sz="2200" b="1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3086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datové typy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b="1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Tabulka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Kombinace listu a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recordů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hlinkClick r:id="rId2"/>
              </a:rPr>
              <a:t>https://learn.microsoft.com/en-us/powerquery-m/table-functions</a:t>
            </a:r>
            <a:endParaRPr lang="cs-CZ" sz="2200" dirty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Definuje se iniciátorem =#table({"Column1", "Column2"}, {{"Betty", 90.3}, {"Carl", 89.5}})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Pozor, v PBI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Services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(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dataflow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) je nutný vždy konstrukt let-in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Pokud chci vybrat určité sloupce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kodem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pak [[Sloupec1],[Sloupec2],..]</a:t>
            </a:r>
          </a:p>
          <a:p>
            <a:pPr>
              <a:spcBef>
                <a:spcPts val="0"/>
              </a:spcBef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Odkaz na jiný dotaz Tabulka[Sloupec1] vrací list, odkaz Tabulka[[Sloupec1]] vrací tabulku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Pro práci s tabulkou doporučené funkce: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Table.Schema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()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Table.Profile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()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=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Table.ColumnNames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()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9920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operátory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U odkazování na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Record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, List či Tabulku lze využít operátor ?, který mi zaručí, že v případě, kdy daná hodnota neexistuje, vrací místo chyby hodnotu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null</a:t>
            </a: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List bez chyb: #“Převedené na tabulku“[Název]</a:t>
            </a:r>
            <a:r>
              <a:rPr lang="cs-CZ" sz="2200" b="1" dirty="0">
                <a:solidFill>
                  <a:schemeClr val="tx1"/>
                </a:solidFill>
                <a:latin typeface="Calibri" panose="020F0502020204030204" pitchFamily="34" charset="0"/>
              </a:rPr>
              <a:t>?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776618A-B327-B7D9-FF40-7FF8DF65B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977" y="3155623"/>
            <a:ext cx="3629532" cy="1419423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4C8642D2-5864-EEA4-7478-38EB0D2C8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591" y="3153266"/>
            <a:ext cx="3903415" cy="141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CC5C2-ED88-699D-0D73-15FD02716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06223"/>
          </a:xfrm>
        </p:spPr>
        <p:txBody>
          <a:bodyPr>
            <a:normAutofit/>
          </a:bodyPr>
          <a:lstStyle/>
          <a:p>
            <a:pPr algn="ctr"/>
            <a:r>
              <a:rPr lang="cs-CZ" sz="6000" dirty="0">
                <a:solidFill>
                  <a:schemeClr val="tx1"/>
                </a:solidFill>
              </a:rPr>
              <a:t>Reporting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D1C1B1F-020F-BA72-F542-9A45A0FA3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5522" y="2447925"/>
            <a:ext cx="4998868" cy="3729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dirty="0">
                <a:solidFill>
                  <a:schemeClr val="tx1"/>
                </a:solidFill>
              </a:rPr>
              <a:t>Příprava reportu v </a:t>
            </a:r>
            <a:r>
              <a:rPr lang="cs-CZ" sz="2200" dirty="0" err="1">
                <a:solidFill>
                  <a:schemeClr val="tx1"/>
                </a:solidFill>
              </a:rPr>
              <a:t>Power</a:t>
            </a:r>
            <a:r>
              <a:rPr lang="cs-CZ" sz="2200" dirty="0">
                <a:solidFill>
                  <a:schemeClr val="tx1"/>
                </a:solidFill>
              </a:rPr>
              <a:t> BI je komplexní proces, který zahrnuje několik klíčových kroků od počáteční business analýzy až po konečnou produkci.</a:t>
            </a:r>
          </a:p>
        </p:txBody>
      </p:sp>
      <p:graphicFrame>
        <p:nvGraphicFramePr>
          <p:cNvPr id="16" name="Zástupný obsah 3">
            <a:extLst>
              <a:ext uri="{FF2B5EF4-FFF2-40B4-BE49-F238E27FC236}">
                <a16:creationId xmlns:a16="http://schemas.microsoft.com/office/drawing/2014/main" id="{5DC92686-51CA-CEF3-8851-55BCB00DA0A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47449892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038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konstrukt let in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V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rozšířeném editoru je konstrukt let – in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Aplikován princip „Lazy-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evaluation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“, tj. jde od konce a vyhodnocuje, které kroky potřebuje, pouze ty realizuje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Jedná se o sadu proměnných, které na sebe navazují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3375DF0-6125-C231-F363-F1AD673C0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83905"/>
            <a:ext cx="10030120" cy="183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4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Power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– konstrukt let in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V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Power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lze standardně odkazovat pouze na poslední krok dotazu. Možností je převést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kontrukt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let-in na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Record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a odkázat </a:t>
            </a:r>
            <a:r>
              <a:rPr lang="cs-CZ" sz="2200">
                <a:solidFill>
                  <a:schemeClr val="tx1"/>
                </a:solidFill>
                <a:latin typeface="Calibri" panose="020F0502020204030204" pitchFamily="34" charset="0"/>
              </a:rPr>
              <a:t>na konkrétní krok/sloupec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36D73B5-DF1E-9044-7B3B-4B7EE48CB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62" y="2516538"/>
            <a:ext cx="10916238" cy="182492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1C3239C6-040D-1A7F-E6EA-05C7C17365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34" b="14894"/>
          <a:stretch/>
        </p:blipFill>
        <p:spPr>
          <a:xfrm>
            <a:off x="437562" y="4406550"/>
            <a:ext cx="11444140" cy="20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5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FDC95-32E1-3118-0649-89D70ADF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tx1"/>
                </a:solidFill>
              </a:rPr>
              <a:t>Query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Folding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A620415-4F3F-71B8-794E-F3A299E4A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Folding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znamená přenesení zátěže na zdrojový server</a:t>
            </a:r>
          </a:p>
          <a:p>
            <a:pPr>
              <a:spcBef>
                <a:spcPts val="0"/>
              </a:spcBef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Funguje v případě, kdy má zdroj nativní databázový Jazyk</a:t>
            </a:r>
          </a:p>
          <a:p>
            <a:pPr>
              <a:spcBef>
                <a:spcPts val="0"/>
              </a:spcBef>
            </a:pPr>
            <a:endParaRPr lang="cs-CZ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Pokud máme nativní dotazy, nefunguje</a:t>
            </a:r>
          </a:p>
          <a:p>
            <a:pPr>
              <a:spcBef>
                <a:spcPts val="0"/>
              </a:spcBef>
            </a:pP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Jak zabít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Query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cs-CZ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folding</a:t>
            </a:r>
            <a:r>
              <a:rPr lang="cs-CZ" sz="2200" dirty="0">
                <a:solidFill>
                  <a:schemeClr val="tx1"/>
                </a:solidFill>
                <a:latin typeface="Calibri" panose="020F0502020204030204" pitchFamily="34" charset="0"/>
              </a:rPr>
              <a:t>?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Nativní dotazy, 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merge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 z jiného zdroje, fuzzy 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merge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, Funkce </a:t>
            </a:r>
            <a:r>
              <a:rPr lang="cs-CZ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Table.StopFolding</a:t>
            </a:r>
            <a:r>
              <a:rPr lang="cs-CZ" sz="1800" dirty="0">
                <a:solidFill>
                  <a:schemeClr val="tx1"/>
                </a:solidFill>
                <a:latin typeface="Calibri" panose="020F0502020204030204" pitchFamily="34" charset="0"/>
              </a:rPr>
              <a:t>, Indexové sloupce, </a:t>
            </a:r>
            <a:r>
              <a:rPr lang="cs-CZ" sz="1800">
                <a:solidFill>
                  <a:schemeClr val="tx1"/>
                </a:solidFill>
                <a:latin typeface="Calibri" panose="020F0502020204030204" pitchFamily="34" charset="0"/>
              </a:rPr>
              <a:t>změna datových typů</a:t>
            </a:r>
            <a:endParaRPr lang="cs-CZ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97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2862"/>
            <a:ext cx="10515600" cy="5804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1. Business analýza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Identifikace požadavků: Pochopení potřeb a cílů reportu, definice reportů. Diskuze se „zákazníkem“ k určení klíčových metrik a očekávaných výsledků.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Sběr datových zdrojů: Identifikace a dokumentace dostupných datových zdrojů, které budou použity k tvorbě reportu.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Definice KPI: Určení klíčových ukazatelů výkonnosti (</a:t>
            </a:r>
            <a:r>
              <a:rPr lang="cs-CZ" sz="2000" dirty="0" err="1">
                <a:solidFill>
                  <a:schemeClr val="tx1"/>
                </a:solidFill>
              </a:rPr>
              <a:t>Key</a:t>
            </a:r>
            <a:r>
              <a:rPr lang="cs-CZ" sz="2000" dirty="0">
                <a:solidFill>
                  <a:schemeClr val="tx1"/>
                </a:solidFill>
              </a:rPr>
              <a:t> Performance </a:t>
            </a:r>
            <a:r>
              <a:rPr lang="cs-CZ" sz="2000" dirty="0" err="1">
                <a:solidFill>
                  <a:schemeClr val="tx1"/>
                </a:solidFill>
              </a:rPr>
              <a:t>Indicators</a:t>
            </a:r>
            <a:r>
              <a:rPr lang="cs-CZ" sz="2000" dirty="0">
                <a:solidFill>
                  <a:schemeClr val="tx1"/>
                </a:solidFill>
              </a:rPr>
              <a:t>), které budou v reportu sledovány.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Definice rolí a odpovědností (</a:t>
            </a:r>
            <a:r>
              <a:rPr lang="cs-CZ" sz="2000" dirty="0" err="1">
                <a:solidFill>
                  <a:schemeClr val="tx1"/>
                </a:solidFill>
              </a:rPr>
              <a:t>Viewer</a:t>
            </a:r>
            <a:r>
              <a:rPr lang="cs-CZ" sz="2000" dirty="0">
                <a:solidFill>
                  <a:schemeClr val="tx1"/>
                </a:solidFill>
              </a:rPr>
              <a:t>, </a:t>
            </a:r>
            <a:r>
              <a:rPr lang="cs-CZ" sz="2000" dirty="0" err="1">
                <a:solidFill>
                  <a:schemeClr val="tx1"/>
                </a:solidFill>
              </a:rPr>
              <a:t>Member</a:t>
            </a:r>
            <a:r>
              <a:rPr lang="cs-CZ" sz="2000" dirty="0">
                <a:solidFill>
                  <a:schemeClr val="tx1"/>
                </a:solidFill>
              </a:rPr>
              <a:t>, </a:t>
            </a:r>
            <a:r>
              <a:rPr lang="cs-CZ" sz="2000" dirty="0" err="1">
                <a:solidFill>
                  <a:schemeClr val="tx1"/>
                </a:solidFill>
              </a:rPr>
              <a:t>Contriburor</a:t>
            </a:r>
            <a:r>
              <a:rPr lang="cs-CZ" sz="2000" dirty="0">
                <a:solidFill>
                  <a:schemeClr val="tx1"/>
                </a:solidFill>
              </a:rPr>
              <a:t>, Admin)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2. Datová příprava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</a:rPr>
              <a:t>Extrahování dat: Připojení různých zdrojů (databáze, soubory, API apod.) do </a:t>
            </a:r>
            <a:r>
              <a:rPr lang="cs-CZ" sz="2000" dirty="0" err="1">
                <a:solidFill>
                  <a:schemeClr val="tx1"/>
                </a:solidFill>
              </a:rPr>
              <a:t>Power</a:t>
            </a:r>
            <a:r>
              <a:rPr lang="cs-CZ" sz="2000" dirty="0">
                <a:solidFill>
                  <a:schemeClr val="tx1"/>
                </a:solidFill>
              </a:rPr>
              <a:t> BI.</a:t>
            </a:r>
          </a:p>
          <a:p>
            <a:r>
              <a:rPr lang="cs-CZ" sz="2000" dirty="0">
                <a:solidFill>
                  <a:schemeClr val="tx1"/>
                </a:solidFill>
              </a:rPr>
              <a:t>Transformace dat pomocí </a:t>
            </a:r>
            <a:r>
              <a:rPr lang="cs-CZ" sz="2000" dirty="0" err="1">
                <a:solidFill>
                  <a:schemeClr val="tx1"/>
                </a:solidFill>
              </a:rPr>
              <a:t>Power</a:t>
            </a:r>
            <a:r>
              <a:rPr lang="cs-CZ" sz="2000" dirty="0">
                <a:solidFill>
                  <a:schemeClr val="tx1"/>
                </a:solidFill>
              </a:rPr>
              <a:t> </a:t>
            </a:r>
            <a:r>
              <a:rPr lang="cs-CZ" sz="2000" dirty="0" err="1">
                <a:solidFill>
                  <a:schemeClr val="tx1"/>
                </a:solidFill>
              </a:rPr>
              <a:t>Query</a:t>
            </a:r>
            <a:r>
              <a:rPr lang="cs-CZ" sz="2000" dirty="0">
                <a:solidFill>
                  <a:schemeClr val="tx1"/>
                </a:solidFill>
              </a:rPr>
              <a:t> : Definice polí a </a:t>
            </a:r>
            <a:r>
              <a:rPr lang="cs-CZ" sz="2000" dirty="0" err="1">
                <a:solidFill>
                  <a:schemeClr val="tx1"/>
                </a:solidFill>
              </a:rPr>
              <a:t>granularity</a:t>
            </a:r>
            <a:r>
              <a:rPr lang="cs-CZ" sz="2000" dirty="0">
                <a:solidFill>
                  <a:schemeClr val="tx1"/>
                </a:solidFill>
              </a:rPr>
              <a:t>, čištění, úprava a transformace s cílem připravit tabulky „na čisto“ pro datový model.</a:t>
            </a:r>
          </a:p>
          <a:p>
            <a:r>
              <a:rPr lang="cs-CZ" sz="2000" dirty="0">
                <a:solidFill>
                  <a:schemeClr val="tx1"/>
                </a:solidFill>
              </a:rPr>
              <a:t>Modelování dat pomocí jazyka DAX : Vytvoření relačního modelu v </a:t>
            </a:r>
            <a:r>
              <a:rPr lang="cs-CZ" sz="2000" dirty="0" err="1">
                <a:solidFill>
                  <a:schemeClr val="tx1"/>
                </a:solidFill>
              </a:rPr>
              <a:t>Power</a:t>
            </a:r>
            <a:r>
              <a:rPr lang="cs-CZ" sz="2000" dirty="0">
                <a:solidFill>
                  <a:schemeClr val="tx1"/>
                </a:solidFill>
              </a:rPr>
              <a:t> BI. Definování vztahů mezi různými tabulkami a vytváření </a:t>
            </a:r>
            <a:r>
              <a:rPr lang="cs-CZ" sz="2000" u="sng" dirty="0">
                <a:solidFill>
                  <a:schemeClr val="tx1"/>
                </a:solidFill>
              </a:rPr>
              <a:t>vypočítaných sloupců </a:t>
            </a:r>
            <a:r>
              <a:rPr lang="cs-CZ" sz="2000" dirty="0">
                <a:solidFill>
                  <a:schemeClr val="tx1"/>
                </a:solidFill>
              </a:rPr>
              <a:t>a měr.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50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2862"/>
            <a:ext cx="10515600" cy="5804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3. Vizualizace dat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Návrh reportu: Návrh layoutu reportu s důrazem na uživatelskou přívětivost a efektivní vizualizaci dat. Výběr vhodných typů grafů a vizuálních prvků, doporučená podpora od AI.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Tvorba vizuálů: Vytváření grafů, tabulek a dalších vizuálních prvků pomocí </a:t>
            </a:r>
            <a:r>
              <a:rPr lang="cs-CZ" sz="2200" dirty="0" err="1">
                <a:solidFill>
                  <a:schemeClr val="tx1"/>
                </a:solidFill>
              </a:rPr>
              <a:t>Power</a:t>
            </a:r>
            <a:r>
              <a:rPr lang="cs-CZ" sz="2200" dirty="0">
                <a:solidFill>
                  <a:schemeClr val="tx1"/>
                </a:solidFill>
              </a:rPr>
              <a:t> BI Desktop.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Interaktivita: Nastavení interakce vizuálů, průřezů, vizuálů, </a:t>
            </a:r>
            <a:r>
              <a:rPr lang="cs-CZ" sz="2200" dirty="0" err="1">
                <a:solidFill>
                  <a:schemeClr val="tx1"/>
                </a:solidFill>
              </a:rPr>
              <a:t>drill-down</a:t>
            </a:r>
            <a:r>
              <a:rPr lang="cs-CZ" sz="2200" dirty="0">
                <a:solidFill>
                  <a:schemeClr val="tx1"/>
                </a:solidFill>
              </a:rPr>
              <a:t> a dril-</a:t>
            </a:r>
            <a:r>
              <a:rPr lang="cs-CZ" sz="2200" dirty="0" err="1">
                <a:solidFill>
                  <a:schemeClr val="tx1"/>
                </a:solidFill>
              </a:rPr>
              <a:t>through</a:t>
            </a:r>
            <a:r>
              <a:rPr lang="cs-CZ" sz="2200" dirty="0">
                <a:solidFill>
                  <a:schemeClr val="tx1"/>
                </a:solidFill>
              </a:rPr>
              <a:t>, </a:t>
            </a:r>
            <a:r>
              <a:rPr lang="cs-CZ" sz="2200" dirty="0" err="1">
                <a:solidFill>
                  <a:schemeClr val="tx1"/>
                </a:solidFill>
              </a:rPr>
              <a:t>tooltipy</a:t>
            </a:r>
            <a:r>
              <a:rPr lang="cs-CZ" sz="2200" dirty="0">
                <a:solidFill>
                  <a:schemeClr val="tx1"/>
                </a:solidFill>
              </a:rPr>
              <a:t>, záložky atd..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4. Validace a testování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Kontrola kvality dat: Ověření správnosti a konzistence dat v reportu, testování správnosti výpočtů.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Testování funkcionality: Testování všech interaktivních prvků a ověření, že report splňuje všechny stanovené požadavky.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chemeClr val="tx1"/>
                </a:solidFill>
              </a:rPr>
              <a:t>Zpětná vazba: Získání zpětné vazby od stakeholderů a uživatelů, případně úpravy reportu na základě jejich připomínek.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52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33D0B8-13D9-9A2C-F0C2-E4F19158D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2862"/>
            <a:ext cx="10515600" cy="5804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5. Nasazení do produkce</a:t>
            </a:r>
          </a:p>
          <a:p>
            <a:r>
              <a:rPr lang="cs-CZ" sz="2200" dirty="0">
                <a:solidFill>
                  <a:schemeClr val="tx1"/>
                </a:solidFill>
              </a:rPr>
              <a:t>Publikace reportu: Publikace reportu do </a:t>
            </a:r>
            <a:r>
              <a:rPr lang="cs-CZ" sz="2200" dirty="0" err="1">
                <a:solidFill>
                  <a:schemeClr val="tx1"/>
                </a:solidFill>
              </a:rPr>
              <a:t>Power</a:t>
            </a:r>
            <a:r>
              <a:rPr lang="cs-CZ" sz="2200" dirty="0">
                <a:solidFill>
                  <a:schemeClr val="tx1"/>
                </a:solidFill>
              </a:rPr>
              <a:t> BI </a:t>
            </a:r>
            <a:r>
              <a:rPr lang="cs-CZ" sz="2200" dirty="0" err="1">
                <a:solidFill>
                  <a:schemeClr val="tx1"/>
                </a:solidFill>
              </a:rPr>
              <a:t>Service</a:t>
            </a:r>
            <a:r>
              <a:rPr lang="cs-CZ" sz="2200" dirty="0">
                <a:solidFill>
                  <a:schemeClr val="tx1"/>
                </a:solidFill>
              </a:rPr>
              <a:t> nebo vlastního report serveru.</a:t>
            </a:r>
          </a:p>
          <a:p>
            <a:r>
              <a:rPr lang="cs-CZ" sz="2200" dirty="0">
                <a:solidFill>
                  <a:schemeClr val="tx1"/>
                </a:solidFill>
              </a:rPr>
              <a:t>Nastavení přístupů: Konfigurace uživatelských oprávnění a zajištění, že správné osoby mají přístup k reportu.</a:t>
            </a:r>
          </a:p>
          <a:p>
            <a:r>
              <a:rPr lang="cs-CZ" sz="2200" dirty="0">
                <a:solidFill>
                  <a:schemeClr val="tx1"/>
                </a:solidFill>
              </a:rPr>
              <a:t>Automatizace aktualizací: Nastavení automatických aktualizací dat, aby byl report vždy aktuální.</a:t>
            </a:r>
          </a:p>
          <a:p>
            <a:endParaRPr lang="cs-CZ" sz="2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</a:rPr>
              <a:t>6. Údržba a podpora</a:t>
            </a:r>
          </a:p>
          <a:p>
            <a:r>
              <a:rPr lang="cs-CZ" sz="2200" dirty="0">
                <a:solidFill>
                  <a:schemeClr val="tx1"/>
                </a:solidFill>
              </a:rPr>
              <a:t>Monitorování kvality dat: Průběžné sledování kvality dat, které vstupují do datové sady.</a:t>
            </a:r>
          </a:p>
          <a:p>
            <a:r>
              <a:rPr lang="cs-CZ" sz="2200" dirty="0">
                <a:solidFill>
                  <a:schemeClr val="tx1"/>
                </a:solidFill>
              </a:rPr>
              <a:t>Monitorování výkonu: Pravidelné sledování výkonu reportu a jeho využití.</a:t>
            </a:r>
          </a:p>
          <a:p>
            <a:r>
              <a:rPr lang="cs-CZ" sz="2200" dirty="0">
                <a:solidFill>
                  <a:schemeClr val="tx1"/>
                </a:solidFill>
              </a:rPr>
              <a:t>Aktualizace: Pravidelné aktualizace a úpravy reportu na základě nových požadavků nebo změn v datových zdrojích.</a:t>
            </a:r>
          </a:p>
          <a:p>
            <a:r>
              <a:rPr lang="cs-CZ" sz="2200" dirty="0">
                <a:solidFill>
                  <a:schemeClr val="tx1"/>
                </a:solidFill>
              </a:rPr>
              <a:t>Podpora uživatelů: Poskytování podpory uživatelům, řešení jejich dotazů a problémů.</a:t>
            </a:r>
          </a:p>
          <a:p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83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4EA45CE7-41E7-E3BD-6D5C-9B7176575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rgbClr val="FFFFFF"/>
                </a:solidFill>
              </a:rPr>
              <a:t>Power</a:t>
            </a:r>
            <a:r>
              <a:rPr lang="cs-CZ" dirty="0">
                <a:solidFill>
                  <a:srgbClr val="FFFFFF"/>
                </a:solidFill>
              </a:rPr>
              <a:t> BI – licenční politika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E916EF-D9C6-4EC9-B0BD-1798C2DA9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cs-CZ" dirty="0">
                <a:hlinkClick r:id="rId2"/>
              </a:rPr>
              <a:t>https://powerbi.microsoft.com/cs-cz/pricing/</a:t>
            </a:r>
            <a:endParaRPr lang="cs-CZ" dirty="0"/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176FBD69-0639-1890-665C-AB595DCD94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08"/>
          <a:stretch/>
        </p:blipFill>
        <p:spPr>
          <a:xfrm>
            <a:off x="10592154" y="382407"/>
            <a:ext cx="737073" cy="91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33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741A6DC-DEF0-9BEE-C32B-775CF0506171}"/>
              </a:ext>
            </a:extLst>
          </p:cNvPr>
          <p:cNvSpPr txBox="1"/>
          <p:nvPr/>
        </p:nvSpPr>
        <p:spPr>
          <a:xfrm>
            <a:off x="570345" y="643467"/>
            <a:ext cx="3096491" cy="5571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Doporučené</a:t>
            </a: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zdroje</a:t>
            </a: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  <p:graphicFrame>
        <p:nvGraphicFramePr>
          <p:cNvPr id="6" name="Zástupný obsah 2">
            <a:extLst>
              <a:ext uri="{FF2B5EF4-FFF2-40B4-BE49-F238E27FC236}">
                <a16:creationId xmlns:a16="http://schemas.microsoft.com/office/drawing/2014/main" id="{00756E24-4741-6494-C102-D25F9FBDF5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62982"/>
              </p:ext>
            </p:extLst>
          </p:nvPr>
        </p:nvGraphicFramePr>
        <p:xfrm>
          <a:off x="5207640" y="736846"/>
          <a:ext cx="6291714" cy="5437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95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2877</Words>
  <Application>Microsoft Office PowerPoint</Application>
  <PresentationFormat>Širokoúhlá obrazovka</PresentationFormat>
  <Paragraphs>314</Paragraphs>
  <Slides>42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8" baseType="lpstr">
      <vt:lpstr>Aptos</vt:lpstr>
      <vt:lpstr>Arial</vt:lpstr>
      <vt:lpstr>Calibri</vt:lpstr>
      <vt:lpstr>Calibri Light</vt:lpstr>
      <vt:lpstr>Courier New</vt:lpstr>
      <vt:lpstr>Motiv Office</vt:lpstr>
      <vt:lpstr>Prezentace aplikace PowerPoint</vt:lpstr>
      <vt:lpstr>Power BI - Expertní</vt:lpstr>
      <vt:lpstr>Power BI – proč používat?</vt:lpstr>
      <vt:lpstr>Reporting</vt:lpstr>
      <vt:lpstr>Prezentace aplikace PowerPoint</vt:lpstr>
      <vt:lpstr>Prezentace aplikace PowerPoint</vt:lpstr>
      <vt:lpstr>Prezentace aplikace PowerPoint</vt:lpstr>
      <vt:lpstr>Power BI – licenční politika</vt:lpstr>
      <vt:lpstr>Prezentace aplikace PowerPoint</vt:lpstr>
      <vt:lpstr>Best practices </vt:lpstr>
      <vt:lpstr>Best practices </vt:lpstr>
      <vt:lpstr>Best practices </vt:lpstr>
      <vt:lpstr>Best practices </vt:lpstr>
      <vt:lpstr>Best practices </vt:lpstr>
      <vt:lpstr>Best practices </vt:lpstr>
      <vt:lpstr>Best practices </vt:lpstr>
      <vt:lpstr>Best practices </vt:lpstr>
      <vt:lpstr>Best practices </vt:lpstr>
      <vt:lpstr>M vs DAX</vt:lpstr>
      <vt:lpstr>Nastavení Power BI</vt:lpstr>
      <vt:lpstr>Nastavení Power BI – Načtení dat</vt:lpstr>
      <vt:lpstr>Nastavení Power BI – Power query editor</vt:lpstr>
      <vt:lpstr>Nastavení Power BI – R a Python</vt:lpstr>
      <vt:lpstr>Nastavení Power BI – Zabezpečení</vt:lpstr>
      <vt:lpstr>Nastavení Power BI – Ochrana osobních údajů</vt:lpstr>
      <vt:lpstr>Nastavení Power BI – Ochrana osobních údajů</vt:lpstr>
      <vt:lpstr>Nastavení Power BI – Uložit a obnovit</vt:lpstr>
      <vt:lpstr>Prostředí Power Query editoru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datové typy</vt:lpstr>
      <vt:lpstr>Power Query – operátory</vt:lpstr>
      <vt:lpstr>Power Query – konstrukt let in</vt:lpstr>
      <vt:lpstr>Power Query – konstrukt let in</vt:lpstr>
      <vt:lpstr>Query Folding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jiri beran</dc:creator>
  <cp:lastModifiedBy>Jiří Beran</cp:lastModifiedBy>
  <cp:revision>53</cp:revision>
  <dcterms:created xsi:type="dcterms:W3CDTF">2019-08-02T12:11:30Z</dcterms:created>
  <dcterms:modified xsi:type="dcterms:W3CDTF">2024-11-25T07:13:05Z</dcterms:modified>
</cp:coreProperties>
</file>