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4A316B-A46A-4E37-80F6-FF748F1B1AED}" type="datetimeFigureOut">
              <a:rPr lang="cs-CZ" smtClean="0"/>
              <a:t>17. 9. 2014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9E0F42-63C7-4905-ACEB-30445FCFED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430808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9E0F42-63C7-4905-ACEB-30445FCFED03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72700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5E1D3-9A91-49E0-9055-C27BC9447749}" type="datetimeFigureOut">
              <a:rPr lang="cs-CZ" smtClean="0"/>
              <a:t>17. 9. 2014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B4904-6E2C-475D-8847-F3D2B439E69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3855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5E1D3-9A91-49E0-9055-C27BC9447749}" type="datetimeFigureOut">
              <a:rPr lang="cs-CZ" smtClean="0"/>
              <a:t>17. 9. 2014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B4904-6E2C-475D-8847-F3D2B439E69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66966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5E1D3-9A91-49E0-9055-C27BC9447749}" type="datetimeFigureOut">
              <a:rPr lang="cs-CZ" smtClean="0"/>
              <a:t>17. 9. 2014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B4904-6E2C-475D-8847-F3D2B439E69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8480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5E1D3-9A91-49E0-9055-C27BC9447749}" type="datetimeFigureOut">
              <a:rPr lang="cs-CZ" smtClean="0"/>
              <a:t>17. 9. 2014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B4904-6E2C-475D-8847-F3D2B439E69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6687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5E1D3-9A91-49E0-9055-C27BC9447749}" type="datetimeFigureOut">
              <a:rPr lang="cs-CZ" smtClean="0"/>
              <a:t>17. 9. 2014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B4904-6E2C-475D-8847-F3D2B439E69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28720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5E1D3-9A91-49E0-9055-C27BC9447749}" type="datetimeFigureOut">
              <a:rPr lang="cs-CZ" smtClean="0"/>
              <a:t>17. 9. 2014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B4904-6E2C-475D-8847-F3D2B439E69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7410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5E1D3-9A91-49E0-9055-C27BC9447749}" type="datetimeFigureOut">
              <a:rPr lang="cs-CZ" smtClean="0"/>
              <a:t>17. 9. 2014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B4904-6E2C-475D-8847-F3D2B439E69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4572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5E1D3-9A91-49E0-9055-C27BC9447749}" type="datetimeFigureOut">
              <a:rPr lang="cs-CZ" smtClean="0"/>
              <a:t>17. 9. 2014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B4904-6E2C-475D-8847-F3D2B439E69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49447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5E1D3-9A91-49E0-9055-C27BC9447749}" type="datetimeFigureOut">
              <a:rPr lang="cs-CZ" smtClean="0"/>
              <a:t>17. 9. 2014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B4904-6E2C-475D-8847-F3D2B439E69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0850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5E1D3-9A91-49E0-9055-C27BC9447749}" type="datetimeFigureOut">
              <a:rPr lang="cs-CZ" smtClean="0"/>
              <a:t>17. 9. 2014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B4904-6E2C-475D-8847-F3D2B439E69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8932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5E1D3-9A91-49E0-9055-C27BC9447749}" type="datetimeFigureOut">
              <a:rPr lang="cs-CZ" smtClean="0"/>
              <a:t>17. 9. 2014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B4904-6E2C-475D-8847-F3D2B439E69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9189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35E1D3-9A91-49E0-9055-C27BC9447749}" type="datetimeFigureOut">
              <a:rPr lang="cs-CZ" smtClean="0"/>
              <a:t>17. 9. 2014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FB4904-6E2C-475D-8847-F3D2B439E69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1411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accent1">
                <a:lumMod val="20000"/>
                <a:lumOff val="80000"/>
              </a:schemeClr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" name="Skupina 113"/>
          <p:cNvGrpSpPr/>
          <p:nvPr/>
        </p:nvGrpSpPr>
        <p:grpSpPr>
          <a:xfrm>
            <a:off x="2900079" y="1056146"/>
            <a:ext cx="2584647" cy="4643069"/>
            <a:chOff x="2075941" y="1305944"/>
            <a:chExt cx="2584647" cy="4643069"/>
          </a:xfrm>
        </p:grpSpPr>
        <p:grpSp>
          <p:nvGrpSpPr>
            <p:cNvPr id="80" name="Skupina 79"/>
            <p:cNvGrpSpPr/>
            <p:nvPr/>
          </p:nvGrpSpPr>
          <p:grpSpPr>
            <a:xfrm rot="665431" flipH="1">
              <a:off x="2972064" y="1853918"/>
              <a:ext cx="1446124" cy="4093792"/>
              <a:chOff x="2484937" y="1248481"/>
              <a:chExt cx="2164003" cy="4720998"/>
            </a:xfrm>
          </p:grpSpPr>
          <p:grpSp>
            <p:nvGrpSpPr>
              <p:cNvPr id="81" name="Skupina 80"/>
              <p:cNvGrpSpPr/>
              <p:nvPr/>
            </p:nvGrpSpPr>
            <p:grpSpPr>
              <a:xfrm>
                <a:off x="2484937" y="1248481"/>
                <a:ext cx="2016224" cy="996532"/>
                <a:chOff x="1475656" y="1782784"/>
                <a:chExt cx="2016224" cy="996532"/>
              </a:xfrm>
            </p:grpSpPr>
            <p:sp>
              <p:nvSpPr>
                <p:cNvPr id="86" name="Ovál 85"/>
                <p:cNvSpPr/>
                <p:nvPr/>
              </p:nvSpPr>
              <p:spPr>
                <a:xfrm rot="683916">
                  <a:off x="1643967" y="2009714"/>
                  <a:ext cx="587651" cy="266014"/>
                </a:xfrm>
                <a:prstGeom prst="ellipse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87" name="Ovál 86"/>
                <p:cNvSpPr/>
                <p:nvPr/>
              </p:nvSpPr>
              <p:spPr>
                <a:xfrm rot="17565873">
                  <a:off x="2549528" y="1901057"/>
                  <a:ext cx="529376" cy="292829"/>
                </a:xfrm>
                <a:prstGeom prst="ellipse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88" name="Ovál 87"/>
                <p:cNvSpPr/>
                <p:nvPr/>
              </p:nvSpPr>
              <p:spPr>
                <a:xfrm rot="16511643">
                  <a:off x="2324605" y="1918767"/>
                  <a:ext cx="424893" cy="292829"/>
                </a:xfrm>
                <a:prstGeom prst="ellipse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89" name="Ovál 88"/>
                <p:cNvSpPr/>
                <p:nvPr/>
              </p:nvSpPr>
              <p:spPr>
                <a:xfrm rot="1861196">
                  <a:off x="1871023" y="1914466"/>
                  <a:ext cx="587651" cy="266014"/>
                </a:xfrm>
                <a:prstGeom prst="ellipse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90" name="Ovál 89"/>
                <p:cNvSpPr/>
                <p:nvPr/>
              </p:nvSpPr>
              <p:spPr>
                <a:xfrm>
                  <a:off x="2195736" y="2204864"/>
                  <a:ext cx="720080" cy="216024"/>
                </a:xfrm>
                <a:prstGeom prst="ellipse">
                  <a:avLst/>
                </a:prstGeom>
                <a:gradFill>
                  <a:gsLst>
                    <a:gs pos="0">
                      <a:srgbClr val="FFFF00"/>
                    </a:gs>
                    <a:gs pos="80000">
                      <a:schemeClr val="accent3">
                        <a:shade val="93000"/>
                        <a:satMod val="130000"/>
                      </a:schemeClr>
                    </a:gs>
                    <a:gs pos="100000">
                      <a:schemeClr val="accent3">
                        <a:shade val="94000"/>
                        <a:satMod val="135000"/>
                      </a:schemeClr>
                    </a:gs>
                  </a:gsLst>
                </a:gradFill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91" name="Ovál 90"/>
                <p:cNvSpPr/>
                <p:nvPr/>
              </p:nvSpPr>
              <p:spPr>
                <a:xfrm>
                  <a:off x="1475656" y="2166461"/>
                  <a:ext cx="849786" cy="292829"/>
                </a:xfrm>
                <a:prstGeom prst="ellipse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92" name="Ovál 91"/>
                <p:cNvSpPr/>
                <p:nvPr/>
              </p:nvSpPr>
              <p:spPr>
                <a:xfrm rot="19010006">
                  <a:off x="2017373" y="2395726"/>
                  <a:ext cx="424893" cy="292829"/>
                </a:xfrm>
                <a:prstGeom prst="ellipse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93" name="Ovál 92"/>
                <p:cNvSpPr/>
                <p:nvPr/>
              </p:nvSpPr>
              <p:spPr>
                <a:xfrm>
                  <a:off x="2770130" y="2166460"/>
                  <a:ext cx="721750" cy="292829"/>
                </a:xfrm>
                <a:prstGeom prst="ellipse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94" name="Ovál 93"/>
                <p:cNvSpPr/>
                <p:nvPr/>
              </p:nvSpPr>
              <p:spPr>
                <a:xfrm rot="19817394">
                  <a:off x="2790622" y="1932174"/>
                  <a:ext cx="587651" cy="266014"/>
                </a:xfrm>
                <a:prstGeom prst="ellipse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95" name="Ovál 94"/>
                <p:cNvSpPr/>
                <p:nvPr/>
              </p:nvSpPr>
              <p:spPr>
                <a:xfrm rot="17002229">
                  <a:off x="2304569" y="2420455"/>
                  <a:ext cx="424893" cy="292829"/>
                </a:xfrm>
                <a:prstGeom prst="ellipse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96" name="Ovál 95"/>
                <p:cNvSpPr/>
                <p:nvPr/>
              </p:nvSpPr>
              <p:spPr>
                <a:xfrm rot="12332228">
                  <a:off x="2601768" y="2364640"/>
                  <a:ext cx="424893" cy="292829"/>
                </a:xfrm>
                <a:prstGeom prst="ellipse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</p:grpSp>
          <p:sp>
            <p:nvSpPr>
              <p:cNvPr id="82" name="Volný tvar 81"/>
              <p:cNvSpPr/>
              <p:nvPr/>
            </p:nvSpPr>
            <p:spPr>
              <a:xfrm>
                <a:off x="3390181" y="2200448"/>
                <a:ext cx="224287" cy="3769031"/>
              </a:xfrm>
              <a:custGeom>
                <a:avLst/>
                <a:gdLst>
                  <a:gd name="connsiteX0" fmla="*/ 224287 w 224287"/>
                  <a:gd name="connsiteY0" fmla="*/ 0 h 3717985"/>
                  <a:gd name="connsiteX1" fmla="*/ 215661 w 224287"/>
                  <a:gd name="connsiteY1" fmla="*/ 439948 h 3717985"/>
                  <a:gd name="connsiteX2" fmla="*/ 198408 w 224287"/>
                  <a:gd name="connsiteY2" fmla="*/ 526212 h 3717985"/>
                  <a:gd name="connsiteX3" fmla="*/ 181155 w 224287"/>
                  <a:gd name="connsiteY3" fmla="*/ 664234 h 3717985"/>
                  <a:gd name="connsiteX4" fmla="*/ 172528 w 224287"/>
                  <a:gd name="connsiteY4" fmla="*/ 698740 h 3717985"/>
                  <a:gd name="connsiteX5" fmla="*/ 155276 w 224287"/>
                  <a:gd name="connsiteY5" fmla="*/ 750498 h 3717985"/>
                  <a:gd name="connsiteX6" fmla="*/ 138023 w 224287"/>
                  <a:gd name="connsiteY6" fmla="*/ 828136 h 3717985"/>
                  <a:gd name="connsiteX7" fmla="*/ 120770 w 224287"/>
                  <a:gd name="connsiteY7" fmla="*/ 854015 h 3717985"/>
                  <a:gd name="connsiteX8" fmla="*/ 112144 w 224287"/>
                  <a:gd name="connsiteY8" fmla="*/ 879895 h 3717985"/>
                  <a:gd name="connsiteX9" fmla="*/ 103517 w 224287"/>
                  <a:gd name="connsiteY9" fmla="*/ 914400 h 3717985"/>
                  <a:gd name="connsiteX10" fmla="*/ 86264 w 224287"/>
                  <a:gd name="connsiteY10" fmla="*/ 948906 h 3717985"/>
                  <a:gd name="connsiteX11" fmla="*/ 77638 w 224287"/>
                  <a:gd name="connsiteY11" fmla="*/ 983412 h 3717985"/>
                  <a:gd name="connsiteX12" fmla="*/ 60385 w 224287"/>
                  <a:gd name="connsiteY12" fmla="*/ 1035170 h 3717985"/>
                  <a:gd name="connsiteX13" fmla="*/ 43132 w 224287"/>
                  <a:gd name="connsiteY13" fmla="*/ 1155940 h 3717985"/>
                  <a:gd name="connsiteX14" fmla="*/ 34506 w 224287"/>
                  <a:gd name="connsiteY14" fmla="*/ 1302589 h 3717985"/>
                  <a:gd name="connsiteX15" fmla="*/ 43132 w 224287"/>
                  <a:gd name="connsiteY15" fmla="*/ 1966823 h 3717985"/>
                  <a:gd name="connsiteX16" fmla="*/ 51759 w 224287"/>
                  <a:gd name="connsiteY16" fmla="*/ 2113472 h 3717985"/>
                  <a:gd name="connsiteX17" fmla="*/ 34506 w 224287"/>
                  <a:gd name="connsiteY17" fmla="*/ 2242868 h 3717985"/>
                  <a:gd name="connsiteX18" fmla="*/ 25879 w 224287"/>
                  <a:gd name="connsiteY18" fmla="*/ 2424023 h 3717985"/>
                  <a:gd name="connsiteX19" fmla="*/ 17253 w 224287"/>
                  <a:gd name="connsiteY19" fmla="*/ 2484408 h 3717985"/>
                  <a:gd name="connsiteX20" fmla="*/ 8627 w 224287"/>
                  <a:gd name="connsiteY20" fmla="*/ 2579298 h 3717985"/>
                  <a:gd name="connsiteX21" fmla="*/ 0 w 224287"/>
                  <a:gd name="connsiteY21" fmla="*/ 3105510 h 3717985"/>
                  <a:gd name="connsiteX22" fmla="*/ 8627 w 224287"/>
                  <a:gd name="connsiteY22" fmla="*/ 3614468 h 3717985"/>
                  <a:gd name="connsiteX23" fmla="*/ 17253 w 224287"/>
                  <a:gd name="connsiteY23" fmla="*/ 3648974 h 3717985"/>
                  <a:gd name="connsiteX24" fmla="*/ 25879 w 224287"/>
                  <a:gd name="connsiteY24" fmla="*/ 3674853 h 3717985"/>
                  <a:gd name="connsiteX25" fmla="*/ 60385 w 224287"/>
                  <a:gd name="connsiteY25" fmla="*/ 3717985 h 3717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24287" h="3717985">
                    <a:moveTo>
                      <a:pt x="224287" y="0"/>
                    </a:moveTo>
                    <a:cubicBezTo>
                      <a:pt x="221412" y="146649"/>
                      <a:pt x="222866" y="293448"/>
                      <a:pt x="215661" y="439948"/>
                    </a:cubicBezTo>
                    <a:cubicBezTo>
                      <a:pt x="214221" y="469237"/>
                      <a:pt x="201326" y="497033"/>
                      <a:pt x="198408" y="526212"/>
                    </a:cubicBezTo>
                    <a:cubicBezTo>
                      <a:pt x="192463" y="585663"/>
                      <a:pt x="191855" y="610734"/>
                      <a:pt x="181155" y="664234"/>
                    </a:cubicBezTo>
                    <a:cubicBezTo>
                      <a:pt x="178830" y="675860"/>
                      <a:pt x="175935" y="687384"/>
                      <a:pt x="172528" y="698740"/>
                    </a:cubicBezTo>
                    <a:cubicBezTo>
                      <a:pt x="167302" y="716159"/>
                      <a:pt x="158843" y="732665"/>
                      <a:pt x="155276" y="750498"/>
                    </a:cubicBezTo>
                    <a:cubicBezTo>
                      <a:pt x="153742" y="758169"/>
                      <a:pt x="142590" y="817480"/>
                      <a:pt x="138023" y="828136"/>
                    </a:cubicBezTo>
                    <a:cubicBezTo>
                      <a:pt x="133939" y="837665"/>
                      <a:pt x="126521" y="845389"/>
                      <a:pt x="120770" y="854015"/>
                    </a:cubicBezTo>
                    <a:cubicBezTo>
                      <a:pt x="117895" y="862642"/>
                      <a:pt x="114642" y="871152"/>
                      <a:pt x="112144" y="879895"/>
                    </a:cubicBezTo>
                    <a:cubicBezTo>
                      <a:pt x="108887" y="891295"/>
                      <a:pt x="107680" y="903299"/>
                      <a:pt x="103517" y="914400"/>
                    </a:cubicBezTo>
                    <a:cubicBezTo>
                      <a:pt x="99002" y="926441"/>
                      <a:pt x="92015" y="937404"/>
                      <a:pt x="86264" y="948906"/>
                    </a:cubicBezTo>
                    <a:cubicBezTo>
                      <a:pt x="83389" y="960408"/>
                      <a:pt x="81045" y="972056"/>
                      <a:pt x="77638" y="983412"/>
                    </a:cubicBezTo>
                    <a:cubicBezTo>
                      <a:pt x="72412" y="1000831"/>
                      <a:pt x="60385" y="1035170"/>
                      <a:pt x="60385" y="1035170"/>
                    </a:cubicBezTo>
                    <a:cubicBezTo>
                      <a:pt x="53588" y="1075952"/>
                      <a:pt x="46453" y="1114431"/>
                      <a:pt x="43132" y="1155940"/>
                    </a:cubicBezTo>
                    <a:cubicBezTo>
                      <a:pt x="39227" y="1204752"/>
                      <a:pt x="37381" y="1253706"/>
                      <a:pt x="34506" y="1302589"/>
                    </a:cubicBezTo>
                    <a:cubicBezTo>
                      <a:pt x="37381" y="1524000"/>
                      <a:pt x="38422" y="1745443"/>
                      <a:pt x="43132" y="1966823"/>
                    </a:cubicBezTo>
                    <a:cubicBezTo>
                      <a:pt x="44174" y="2015779"/>
                      <a:pt x="51759" y="2064504"/>
                      <a:pt x="51759" y="2113472"/>
                    </a:cubicBezTo>
                    <a:cubicBezTo>
                      <a:pt x="51759" y="2145139"/>
                      <a:pt x="40320" y="2207982"/>
                      <a:pt x="34506" y="2242868"/>
                    </a:cubicBezTo>
                    <a:cubicBezTo>
                      <a:pt x="31630" y="2303253"/>
                      <a:pt x="30186" y="2363723"/>
                      <a:pt x="25879" y="2424023"/>
                    </a:cubicBezTo>
                    <a:cubicBezTo>
                      <a:pt x="24430" y="2444304"/>
                      <a:pt x="19498" y="2464200"/>
                      <a:pt x="17253" y="2484408"/>
                    </a:cubicBezTo>
                    <a:cubicBezTo>
                      <a:pt x="13746" y="2515974"/>
                      <a:pt x="11502" y="2547668"/>
                      <a:pt x="8627" y="2579298"/>
                    </a:cubicBezTo>
                    <a:cubicBezTo>
                      <a:pt x="5751" y="2754702"/>
                      <a:pt x="0" y="2930082"/>
                      <a:pt x="0" y="3105510"/>
                    </a:cubicBezTo>
                    <a:cubicBezTo>
                      <a:pt x="0" y="3275187"/>
                      <a:pt x="3243" y="3444876"/>
                      <a:pt x="8627" y="3614468"/>
                    </a:cubicBezTo>
                    <a:cubicBezTo>
                      <a:pt x="9003" y="3626318"/>
                      <a:pt x="13996" y="3637574"/>
                      <a:pt x="17253" y="3648974"/>
                    </a:cubicBezTo>
                    <a:cubicBezTo>
                      <a:pt x="19751" y="3657717"/>
                      <a:pt x="21813" y="3666720"/>
                      <a:pt x="25879" y="3674853"/>
                    </a:cubicBezTo>
                    <a:cubicBezTo>
                      <a:pt x="36761" y="3696616"/>
                      <a:pt x="44338" y="3701938"/>
                      <a:pt x="60385" y="3717985"/>
                    </a:cubicBezTo>
                  </a:path>
                </a:pathLst>
              </a:custGeom>
              <a:noFill/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83" name="Ovál 82"/>
              <p:cNvSpPr/>
              <p:nvPr/>
            </p:nvSpPr>
            <p:spPr>
              <a:xfrm rot="3755603">
                <a:off x="2536467" y="3334949"/>
                <a:ext cx="1224136" cy="283015"/>
              </a:xfrm>
              <a:prstGeom prst="ellips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84" name="Ovál 83"/>
              <p:cNvSpPr/>
              <p:nvPr/>
            </p:nvSpPr>
            <p:spPr>
              <a:xfrm rot="6603385">
                <a:off x="2979518" y="4703060"/>
                <a:ext cx="1224136" cy="283015"/>
              </a:xfrm>
              <a:prstGeom prst="ellips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85" name="Ovál 84"/>
              <p:cNvSpPr/>
              <p:nvPr/>
            </p:nvSpPr>
            <p:spPr>
              <a:xfrm rot="8892774">
                <a:off x="3424804" y="2606767"/>
                <a:ext cx="1224136" cy="283015"/>
              </a:xfrm>
              <a:prstGeom prst="ellips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</p:grpSp>
        <p:grpSp>
          <p:nvGrpSpPr>
            <p:cNvPr id="28" name="Skupina 27"/>
            <p:cNvGrpSpPr/>
            <p:nvPr/>
          </p:nvGrpSpPr>
          <p:grpSpPr>
            <a:xfrm>
              <a:off x="2516648" y="1305944"/>
              <a:ext cx="1991598" cy="4615771"/>
              <a:chOff x="2484937" y="1248481"/>
              <a:chExt cx="2164003" cy="4720998"/>
            </a:xfrm>
          </p:grpSpPr>
          <p:grpSp>
            <p:nvGrpSpPr>
              <p:cNvPr id="23" name="Skupina 22"/>
              <p:cNvGrpSpPr/>
              <p:nvPr/>
            </p:nvGrpSpPr>
            <p:grpSpPr>
              <a:xfrm>
                <a:off x="2484937" y="1248481"/>
                <a:ext cx="2016224" cy="996532"/>
                <a:chOff x="1475656" y="1782784"/>
                <a:chExt cx="2016224" cy="996532"/>
              </a:xfrm>
            </p:grpSpPr>
            <p:sp>
              <p:nvSpPr>
                <p:cNvPr id="14" name="Ovál 13"/>
                <p:cNvSpPr/>
                <p:nvPr/>
              </p:nvSpPr>
              <p:spPr>
                <a:xfrm rot="683916">
                  <a:off x="1643967" y="2009714"/>
                  <a:ext cx="587651" cy="266014"/>
                </a:xfrm>
                <a:prstGeom prst="ellipse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13" name="Ovál 12"/>
                <p:cNvSpPr/>
                <p:nvPr/>
              </p:nvSpPr>
              <p:spPr>
                <a:xfrm rot="17565873">
                  <a:off x="2549528" y="1901057"/>
                  <a:ext cx="529376" cy="292829"/>
                </a:xfrm>
                <a:prstGeom prst="ellipse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9" name="Ovál 8"/>
                <p:cNvSpPr/>
                <p:nvPr/>
              </p:nvSpPr>
              <p:spPr>
                <a:xfrm rot="16511643">
                  <a:off x="2324605" y="1918767"/>
                  <a:ext cx="424893" cy="292829"/>
                </a:xfrm>
                <a:prstGeom prst="ellipse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10" name="Ovál 9"/>
                <p:cNvSpPr/>
                <p:nvPr/>
              </p:nvSpPr>
              <p:spPr>
                <a:xfrm rot="1861196">
                  <a:off x="1871023" y="1914466"/>
                  <a:ext cx="587651" cy="266014"/>
                </a:xfrm>
                <a:prstGeom prst="ellipse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5" name="Ovál 4"/>
                <p:cNvSpPr/>
                <p:nvPr/>
              </p:nvSpPr>
              <p:spPr>
                <a:xfrm>
                  <a:off x="2195736" y="2204864"/>
                  <a:ext cx="720080" cy="216024"/>
                </a:xfrm>
                <a:prstGeom prst="ellipse">
                  <a:avLst/>
                </a:prstGeom>
                <a:gradFill>
                  <a:gsLst>
                    <a:gs pos="0">
                      <a:srgbClr val="FFFF00"/>
                    </a:gs>
                    <a:gs pos="80000">
                      <a:schemeClr val="accent3">
                        <a:shade val="93000"/>
                        <a:satMod val="130000"/>
                      </a:schemeClr>
                    </a:gs>
                    <a:gs pos="100000">
                      <a:schemeClr val="accent3">
                        <a:shade val="94000"/>
                        <a:satMod val="135000"/>
                      </a:schemeClr>
                    </a:gs>
                  </a:gsLst>
                </a:gradFill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8" name="Ovál 7"/>
                <p:cNvSpPr/>
                <p:nvPr/>
              </p:nvSpPr>
              <p:spPr>
                <a:xfrm>
                  <a:off x="1475656" y="2166461"/>
                  <a:ext cx="849786" cy="292829"/>
                </a:xfrm>
                <a:prstGeom prst="ellipse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11" name="Ovál 10"/>
                <p:cNvSpPr/>
                <p:nvPr/>
              </p:nvSpPr>
              <p:spPr>
                <a:xfrm rot="19010006">
                  <a:off x="2017373" y="2395726"/>
                  <a:ext cx="424893" cy="292829"/>
                </a:xfrm>
                <a:prstGeom prst="ellipse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12" name="Ovál 11"/>
                <p:cNvSpPr/>
                <p:nvPr/>
              </p:nvSpPr>
              <p:spPr>
                <a:xfrm>
                  <a:off x="2770130" y="2166460"/>
                  <a:ext cx="721750" cy="292829"/>
                </a:xfrm>
                <a:prstGeom prst="ellipse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15" name="Ovál 14"/>
                <p:cNvSpPr/>
                <p:nvPr/>
              </p:nvSpPr>
              <p:spPr>
                <a:xfrm rot="19817394">
                  <a:off x="2790622" y="1932174"/>
                  <a:ext cx="587651" cy="266014"/>
                </a:xfrm>
                <a:prstGeom prst="ellipse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16" name="Ovál 15"/>
                <p:cNvSpPr/>
                <p:nvPr/>
              </p:nvSpPr>
              <p:spPr>
                <a:xfrm rot="17002229">
                  <a:off x="2304569" y="2420455"/>
                  <a:ext cx="424893" cy="292829"/>
                </a:xfrm>
                <a:prstGeom prst="ellipse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17" name="Ovál 16"/>
                <p:cNvSpPr/>
                <p:nvPr/>
              </p:nvSpPr>
              <p:spPr>
                <a:xfrm rot="12332228">
                  <a:off x="2601768" y="2364640"/>
                  <a:ext cx="424893" cy="292829"/>
                </a:xfrm>
                <a:prstGeom prst="ellipse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</p:grpSp>
          <p:sp>
            <p:nvSpPr>
              <p:cNvPr id="24" name="Volný tvar 23"/>
              <p:cNvSpPr/>
              <p:nvPr/>
            </p:nvSpPr>
            <p:spPr>
              <a:xfrm>
                <a:off x="3390181" y="2200448"/>
                <a:ext cx="224287" cy="3769031"/>
              </a:xfrm>
              <a:custGeom>
                <a:avLst/>
                <a:gdLst>
                  <a:gd name="connsiteX0" fmla="*/ 224287 w 224287"/>
                  <a:gd name="connsiteY0" fmla="*/ 0 h 3717985"/>
                  <a:gd name="connsiteX1" fmla="*/ 215661 w 224287"/>
                  <a:gd name="connsiteY1" fmla="*/ 439948 h 3717985"/>
                  <a:gd name="connsiteX2" fmla="*/ 198408 w 224287"/>
                  <a:gd name="connsiteY2" fmla="*/ 526212 h 3717985"/>
                  <a:gd name="connsiteX3" fmla="*/ 181155 w 224287"/>
                  <a:gd name="connsiteY3" fmla="*/ 664234 h 3717985"/>
                  <a:gd name="connsiteX4" fmla="*/ 172528 w 224287"/>
                  <a:gd name="connsiteY4" fmla="*/ 698740 h 3717985"/>
                  <a:gd name="connsiteX5" fmla="*/ 155276 w 224287"/>
                  <a:gd name="connsiteY5" fmla="*/ 750498 h 3717985"/>
                  <a:gd name="connsiteX6" fmla="*/ 138023 w 224287"/>
                  <a:gd name="connsiteY6" fmla="*/ 828136 h 3717985"/>
                  <a:gd name="connsiteX7" fmla="*/ 120770 w 224287"/>
                  <a:gd name="connsiteY7" fmla="*/ 854015 h 3717985"/>
                  <a:gd name="connsiteX8" fmla="*/ 112144 w 224287"/>
                  <a:gd name="connsiteY8" fmla="*/ 879895 h 3717985"/>
                  <a:gd name="connsiteX9" fmla="*/ 103517 w 224287"/>
                  <a:gd name="connsiteY9" fmla="*/ 914400 h 3717985"/>
                  <a:gd name="connsiteX10" fmla="*/ 86264 w 224287"/>
                  <a:gd name="connsiteY10" fmla="*/ 948906 h 3717985"/>
                  <a:gd name="connsiteX11" fmla="*/ 77638 w 224287"/>
                  <a:gd name="connsiteY11" fmla="*/ 983412 h 3717985"/>
                  <a:gd name="connsiteX12" fmla="*/ 60385 w 224287"/>
                  <a:gd name="connsiteY12" fmla="*/ 1035170 h 3717985"/>
                  <a:gd name="connsiteX13" fmla="*/ 43132 w 224287"/>
                  <a:gd name="connsiteY13" fmla="*/ 1155940 h 3717985"/>
                  <a:gd name="connsiteX14" fmla="*/ 34506 w 224287"/>
                  <a:gd name="connsiteY14" fmla="*/ 1302589 h 3717985"/>
                  <a:gd name="connsiteX15" fmla="*/ 43132 w 224287"/>
                  <a:gd name="connsiteY15" fmla="*/ 1966823 h 3717985"/>
                  <a:gd name="connsiteX16" fmla="*/ 51759 w 224287"/>
                  <a:gd name="connsiteY16" fmla="*/ 2113472 h 3717985"/>
                  <a:gd name="connsiteX17" fmla="*/ 34506 w 224287"/>
                  <a:gd name="connsiteY17" fmla="*/ 2242868 h 3717985"/>
                  <a:gd name="connsiteX18" fmla="*/ 25879 w 224287"/>
                  <a:gd name="connsiteY18" fmla="*/ 2424023 h 3717985"/>
                  <a:gd name="connsiteX19" fmla="*/ 17253 w 224287"/>
                  <a:gd name="connsiteY19" fmla="*/ 2484408 h 3717985"/>
                  <a:gd name="connsiteX20" fmla="*/ 8627 w 224287"/>
                  <a:gd name="connsiteY20" fmla="*/ 2579298 h 3717985"/>
                  <a:gd name="connsiteX21" fmla="*/ 0 w 224287"/>
                  <a:gd name="connsiteY21" fmla="*/ 3105510 h 3717985"/>
                  <a:gd name="connsiteX22" fmla="*/ 8627 w 224287"/>
                  <a:gd name="connsiteY22" fmla="*/ 3614468 h 3717985"/>
                  <a:gd name="connsiteX23" fmla="*/ 17253 w 224287"/>
                  <a:gd name="connsiteY23" fmla="*/ 3648974 h 3717985"/>
                  <a:gd name="connsiteX24" fmla="*/ 25879 w 224287"/>
                  <a:gd name="connsiteY24" fmla="*/ 3674853 h 3717985"/>
                  <a:gd name="connsiteX25" fmla="*/ 60385 w 224287"/>
                  <a:gd name="connsiteY25" fmla="*/ 3717985 h 3717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24287" h="3717985">
                    <a:moveTo>
                      <a:pt x="224287" y="0"/>
                    </a:moveTo>
                    <a:cubicBezTo>
                      <a:pt x="221412" y="146649"/>
                      <a:pt x="222866" y="293448"/>
                      <a:pt x="215661" y="439948"/>
                    </a:cubicBezTo>
                    <a:cubicBezTo>
                      <a:pt x="214221" y="469237"/>
                      <a:pt x="201326" y="497033"/>
                      <a:pt x="198408" y="526212"/>
                    </a:cubicBezTo>
                    <a:cubicBezTo>
                      <a:pt x="192463" y="585663"/>
                      <a:pt x="191855" y="610734"/>
                      <a:pt x="181155" y="664234"/>
                    </a:cubicBezTo>
                    <a:cubicBezTo>
                      <a:pt x="178830" y="675860"/>
                      <a:pt x="175935" y="687384"/>
                      <a:pt x="172528" y="698740"/>
                    </a:cubicBezTo>
                    <a:cubicBezTo>
                      <a:pt x="167302" y="716159"/>
                      <a:pt x="158843" y="732665"/>
                      <a:pt x="155276" y="750498"/>
                    </a:cubicBezTo>
                    <a:cubicBezTo>
                      <a:pt x="153742" y="758169"/>
                      <a:pt x="142590" y="817480"/>
                      <a:pt x="138023" y="828136"/>
                    </a:cubicBezTo>
                    <a:cubicBezTo>
                      <a:pt x="133939" y="837665"/>
                      <a:pt x="126521" y="845389"/>
                      <a:pt x="120770" y="854015"/>
                    </a:cubicBezTo>
                    <a:cubicBezTo>
                      <a:pt x="117895" y="862642"/>
                      <a:pt x="114642" y="871152"/>
                      <a:pt x="112144" y="879895"/>
                    </a:cubicBezTo>
                    <a:cubicBezTo>
                      <a:pt x="108887" y="891295"/>
                      <a:pt x="107680" y="903299"/>
                      <a:pt x="103517" y="914400"/>
                    </a:cubicBezTo>
                    <a:cubicBezTo>
                      <a:pt x="99002" y="926441"/>
                      <a:pt x="92015" y="937404"/>
                      <a:pt x="86264" y="948906"/>
                    </a:cubicBezTo>
                    <a:cubicBezTo>
                      <a:pt x="83389" y="960408"/>
                      <a:pt x="81045" y="972056"/>
                      <a:pt x="77638" y="983412"/>
                    </a:cubicBezTo>
                    <a:cubicBezTo>
                      <a:pt x="72412" y="1000831"/>
                      <a:pt x="60385" y="1035170"/>
                      <a:pt x="60385" y="1035170"/>
                    </a:cubicBezTo>
                    <a:cubicBezTo>
                      <a:pt x="53588" y="1075952"/>
                      <a:pt x="46453" y="1114431"/>
                      <a:pt x="43132" y="1155940"/>
                    </a:cubicBezTo>
                    <a:cubicBezTo>
                      <a:pt x="39227" y="1204752"/>
                      <a:pt x="37381" y="1253706"/>
                      <a:pt x="34506" y="1302589"/>
                    </a:cubicBezTo>
                    <a:cubicBezTo>
                      <a:pt x="37381" y="1524000"/>
                      <a:pt x="38422" y="1745443"/>
                      <a:pt x="43132" y="1966823"/>
                    </a:cubicBezTo>
                    <a:cubicBezTo>
                      <a:pt x="44174" y="2015779"/>
                      <a:pt x="51759" y="2064504"/>
                      <a:pt x="51759" y="2113472"/>
                    </a:cubicBezTo>
                    <a:cubicBezTo>
                      <a:pt x="51759" y="2145139"/>
                      <a:pt x="40320" y="2207982"/>
                      <a:pt x="34506" y="2242868"/>
                    </a:cubicBezTo>
                    <a:cubicBezTo>
                      <a:pt x="31630" y="2303253"/>
                      <a:pt x="30186" y="2363723"/>
                      <a:pt x="25879" y="2424023"/>
                    </a:cubicBezTo>
                    <a:cubicBezTo>
                      <a:pt x="24430" y="2444304"/>
                      <a:pt x="19498" y="2464200"/>
                      <a:pt x="17253" y="2484408"/>
                    </a:cubicBezTo>
                    <a:cubicBezTo>
                      <a:pt x="13746" y="2515974"/>
                      <a:pt x="11502" y="2547668"/>
                      <a:pt x="8627" y="2579298"/>
                    </a:cubicBezTo>
                    <a:cubicBezTo>
                      <a:pt x="5751" y="2754702"/>
                      <a:pt x="0" y="2930082"/>
                      <a:pt x="0" y="3105510"/>
                    </a:cubicBezTo>
                    <a:cubicBezTo>
                      <a:pt x="0" y="3275187"/>
                      <a:pt x="3243" y="3444876"/>
                      <a:pt x="8627" y="3614468"/>
                    </a:cubicBezTo>
                    <a:cubicBezTo>
                      <a:pt x="9003" y="3626318"/>
                      <a:pt x="13996" y="3637574"/>
                      <a:pt x="17253" y="3648974"/>
                    </a:cubicBezTo>
                    <a:cubicBezTo>
                      <a:pt x="19751" y="3657717"/>
                      <a:pt x="21813" y="3666720"/>
                      <a:pt x="25879" y="3674853"/>
                    </a:cubicBezTo>
                    <a:cubicBezTo>
                      <a:pt x="36761" y="3696616"/>
                      <a:pt x="44338" y="3701938"/>
                      <a:pt x="60385" y="3717985"/>
                    </a:cubicBezTo>
                  </a:path>
                </a:pathLst>
              </a:custGeom>
              <a:noFill/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25" name="Ovál 24"/>
              <p:cNvSpPr/>
              <p:nvPr/>
            </p:nvSpPr>
            <p:spPr>
              <a:xfrm rot="3755603">
                <a:off x="2536467" y="3334949"/>
                <a:ext cx="1224136" cy="283015"/>
              </a:xfrm>
              <a:prstGeom prst="ellips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26" name="Ovál 25"/>
              <p:cNvSpPr/>
              <p:nvPr/>
            </p:nvSpPr>
            <p:spPr>
              <a:xfrm rot="6603385">
                <a:off x="2979518" y="4703060"/>
                <a:ext cx="1224136" cy="283015"/>
              </a:xfrm>
              <a:prstGeom prst="ellips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27" name="Ovál 26"/>
              <p:cNvSpPr/>
              <p:nvPr/>
            </p:nvSpPr>
            <p:spPr>
              <a:xfrm rot="8892774">
                <a:off x="3424804" y="2606767"/>
                <a:ext cx="1224136" cy="283015"/>
              </a:xfrm>
              <a:prstGeom prst="ellips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</p:grpSp>
        <p:grpSp>
          <p:nvGrpSpPr>
            <p:cNvPr id="29" name="Skupina 28"/>
            <p:cNvGrpSpPr/>
            <p:nvPr/>
          </p:nvGrpSpPr>
          <p:grpSpPr>
            <a:xfrm rot="1062026" flipH="1">
              <a:off x="3214464" y="2262953"/>
              <a:ext cx="1446124" cy="3673475"/>
              <a:chOff x="2484937" y="1248481"/>
              <a:chExt cx="2164003" cy="4720998"/>
            </a:xfrm>
          </p:grpSpPr>
          <p:grpSp>
            <p:nvGrpSpPr>
              <p:cNvPr id="30" name="Skupina 29"/>
              <p:cNvGrpSpPr/>
              <p:nvPr/>
            </p:nvGrpSpPr>
            <p:grpSpPr>
              <a:xfrm>
                <a:off x="2484937" y="1248481"/>
                <a:ext cx="2016224" cy="996532"/>
                <a:chOff x="1475656" y="1782784"/>
                <a:chExt cx="2016224" cy="996532"/>
              </a:xfrm>
            </p:grpSpPr>
            <p:sp>
              <p:nvSpPr>
                <p:cNvPr id="35" name="Ovál 34"/>
                <p:cNvSpPr/>
                <p:nvPr/>
              </p:nvSpPr>
              <p:spPr>
                <a:xfrm rot="683916">
                  <a:off x="1643967" y="2009714"/>
                  <a:ext cx="587651" cy="266014"/>
                </a:xfrm>
                <a:prstGeom prst="ellipse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36" name="Ovál 35"/>
                <p:cNvSpPr/>
                <p:nvPr/>
              </p:nvSpPr>
              <p:spPr>
                <a:xfrm rot="17565873">
                  <a:off x="2549528" y="1901057"/>
                  <a:ext cx="529376" cy="292829"/>
                </a:xfrm>
                <a:prstGeom prst="ellipse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37" name="Ovál 36"/>
                <p:cNvSpPr/>
                <p:nvPr/>
              </p:nvSpPr>
              <p:spPr>
                <a:xfrm rot="16511643">
                  <a:off x="2324605" y="1918767"/>
                  <a:ext cx="424893" cy="292829"/>
                </a:xfrm>
                <a:prstGeom prst="ellipse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38" name="Ovál 37"/>
                <p:cNvSpPr/>
                <p:nvPr/>
              </p:nvSpPr>
              <p:spPr>
                <a:xfrm rot="1861196">
                  <a:off x="1871023" y="1914466"/>
                  <a:ext cx="587651" cy="266014"/>
                </a:xfrm>
                <a:prstGeom prst="ellipse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39" name="Ovál 38"/>
                <p:cNvSpPr/>
                <p:nvPr/>
              </p:nvSpPr>
              <p:spPr>
                <a:xfrm>
                  <a:off x="2195736" y="2204864"/>
                  <a:ext cx="720080" cy="216024"/>
                </a:xfrm>
                <a:prstGeom prst="ellipse">
                  <a:avLst/>
                </a:prstGeom>
                <a:gradFill>
                  <a:gsLst>
                    <a:gs pos="0">
                      <a:srgbClr val="FFFF00"/>
                    </a:gs>
                    <a:gs pos="80000">
                      <a:schemeClr val="accent3">
                        <a:shade val="93000"/>
                        <a:satMod val="130000"/>
                      </a:schemeClr>
                    </a:gs>
                    <a:gs pos="100000">
                      <a:schemeClr val="accent3">
                        <a:shade val="94000"/>
                        <a:satMod val="135000"/>
                      </a:schemeClr>
                    </a:gs>
                  </a:gsLst>
                </a:gradFill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40" name="Ovál 39"/>
                <p:cNvSpPr/>
                <p:nvPr/>
              </p:nvSpPr>
              <p:spPr>
                <a:xfrm>
                  <a:off x="1475656" y="2166461"/>
                  <a:ext cx="849786" cy="292829"/>
                </a:xfrm>
                <a:prstGeom prst="ellipse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41" name="Ovál 40"/>
                <p:cNvSpPr/>
                <p:nvPr/>
              </p:nvSpPr>
              <p:spPr>
                <a:xfrm rot="19010006">
                  <a:off x="2017373" y="2395726"/>
                  <a:ext cx="424893" cy="292829"/>
                </a:xfrm>
                <a:prstGeom prst="ellipse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42" name="Ovál 41"/>
                <p:cNvSpPr/>
                <p:nvPr/>
              </p:nvSpPr>
              <p:spPr>
                <a:xfrm>
                  <a:off x="2770130" y="2166460"/>
                  <a:ext cx="721750" cy="292829"/>
                </a:xfrm>
                <a:prstGeom prst="ellipse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43" name="Ovál 42"/>
                <p:cNvSpPr/>
                <p:nvPr/>
              </p:nvSpPr>
              <p:spPr>
                <a:xfrm rot="19817394">
                  <a:off x="2790622" y="1932174"/>
                  <a:ext cx="587651" cy="266014"/>
                </a:xfrm>
                <a:prstGeom prst="ellipse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44" name="Ovál 43"/>
                <p:cNvSpPr/>
                <p:nvPr/>
              </p:nvSpPr>
              <p:spPr>
                <a:xfrm rot="17002229">
                  <a:off x="2304569" y="2420455"/>
                  <a:ext cx="424893" cy="292829"/>
                </a:xfrm>
                <a:prstGeom prst="ellipse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45" name="Ovál 44"/>
                <p:cNvSpPr/>
                <p:nvPr/>
              </p:nvSpPr>
              <p:spPr>
                <a:xfrm rot="12332228">
                  <a:off x="2601768" y="2364640"/>
                  <a:ext cx="424893" cy="292829"/>
                </a:xfrm>
                <a:prstGeom prst="ellipse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</p:grpSp>
          <p:sp>
            <p:nvSpPr>
              <p:cNvPr id="31" name="Volný tvar 30"/>
              <p:cNvSpPr/>
              <p:nvPr/>
            </p:nvSpPr>
            <p:spPr>
              <a:xfrm>
                <a:off x="3390181" y="2200448"/>
                <a:ext cx="224287" cy="3769031"/>
              </a:xfrm>
              <a:custGeom>
                <a:avLst/>
                <a:gdLst>
                  <a:gd name="connsiteX0" fmla="*/ 224287 w 224287"/>
                  <a:gd name="connsiteY0" fmla="*/ 0 h 3717985"/>
                  <a:gd name="connsiteX1" fmla="*/ 215661 w 224287"/>
                  <a:gd name="connsiteY1" fmla="*/ 439948 h 3717985"/>
                  <a:gd name="connsiteX2" fmla="*/ 198408 w 224287"/>
                  <a:gd name="connsiteY2" fmla="*/ 526212 h 3717985"/>
                  <a:gd name="connsiteX3" fmla="*/ 181155 w 224287"/>
                  <a:gd name="connsiteY3" fmla="*/ 664234 h 3717985"/>
                  <a:gd name="connsiteX4" fmla="*/ 172528 w 224287"/>
                  <a:gd name="connsiteY4" fmla="*/ 698740 h 3717985"/>
                  <a:gd name="connsiteX5" fmla="*/ 155276 w 224287"/>
                  <a:gd name="connsiteY5" fmla="*/ 750498 h 3717985"/>
                  <a:gd name="connsiteX6" fmla="*/ 138023 w 224287"/>
                  <a:gd name="connsiteY6" fmla="*/ 828136 h 3717985"/>
                  <a:gd name="connsiteX7" fmla="*/ 120770 w 224287"/>
                  <a:gd name="connsiteY7" fmla="*/ 854015 h 3717985"/>
                  <a:gd name="connsiteX8" fmla="*/ 112144 w 224287"/>
                  <a:gd name="connsiteY8" fmla="*/ 879895 h 3717985"/>
                  <a:gd name="connsiteX9" fmla="*/ 103517 w 224287"/>
                  <a:gd name="connsiteY9" fmla="*/ 914400 h 3717985"/>
                  <a:gd name="connsiteX10" fmla="*/ 86264 w 224287"/>
                  <a:gd name="connsiteY10" fmla="*/ 948906 h 3717985"/>
                  <a:gd name="connsiteX11" fmla="*/ 77638 w 224287"/>
                  <a:gd name="connsiteY11" fmla="*/ 983412 h 3717985"/>
                  <a:gd name="connsiteX12" fmla="*/ 60385 w 224287"/>
                  <a:gd name="connsiteY12" fmla="*/ 1035170 h 3717985"/>
                  <a:gd name="connsiteX13" fmla="*/ 43132 w 224287"/>
                  <a:gd name="connsiteY13" fmla="*/ 1155940 h 3717985"/>
                  <a:gd name="connsiteX14" fmla="*/ 34506 w 224287"/>
                  <a:gd name="connsiteY14" fmla="*/ 1302589 h 3717985"/>
                  <a:gd name="connsiteX15" fmla="*/ 43132 w 224287"/>
                  <a:gd name="connsiteY15" fmla="*/ 1966823 h 3717985"/>
                  <a:gd name="connsiteX16" fmla="*/ 51759 w 224287"/>
                  <a:gd name="connsiteY16" fmla="*/ 2113472 h 3717985"/>
                  <a:gd name="connsiteX17" fmla="*/ 34506 w 224287"/>
                  <a:gd name="connsiteY17" fmla="*/ 2242868 h 3717985"/>
                  <a:gd name="connsiteX18" fmla="*/ 25879 w 224287"/>
                  <a:gd name="connsiteY18" fmla="*/ 2424023 h 3717985"/>
                  <a:gd name="connsiteX19" fmla="*/ 17253 w 224287"/>
                  <a:gd name="connsiteY19" fmla="*/ 2484408 h 3717985"/>
                  <a:gd name="connsiteX20" fmla="*/ 8627 w 224287"/>
                  <a:gd name="connsiteY20" fmla="*/ 2579298 h 3717985"/>
                  <a:gd name="connsiteX21" fmla="*/ 0 w 224287"/>
                  <a:gd name="connsiteY21" fmla="*/ 3105510 h 3717985"/>
                  <a:gd name="connsiteX22" fmla="*/ 8627 w 224287"/>
                  <a:gd name="connsiteY22" fmla="*/ 3614468 h 3717985"/>
                  <a:gd name="connsiteX23" fmla="*/ 17253 w 224287"/>
                  <a:gd name="connsiteY23" fmla="*/ 3648974 h 3717985"/>
                  <a:gd name="connsiteX24" fmla="*/ 25879 w 224287"/>
                  <a:gd name="connsiteY24" fmla="*/ 3674853 h 3717985"/>
                  <a:gd name="connsiteX25" fmla="*/ 60385 w 224287"/>
                  <a:gd name="connsiteY25" fmla="*/ 3717985 h 3717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24287" h="3717985">
                    <a:moveTo>
                      <a:pt x="224287" y="0"/>
                    </a:moveTo>
                    <a:cubicBezTo>
                      <a:pt x="221412" y="146649"/>
                      <a:pt x="222866" y="293448"/>
                      <a:pt x="215661" y="439948"/>
                    </a:cubicBezTo>
                    <a:cubicBezTo>
                      <a:pt x="214221" y="469237"/>
                      <a:pt x="201326" y="497033"/>
                      <a:pt x="198408" y="526212"/>
                    </a:cubicBezTo>
                    <a:cubicBezTo>
                      <a:pt x="192463" y="585663"/>
                      <a:pt x="191855" y="610734"/>
                      <a:pt x="181155" y="664234"/>
                    </a:cubicBezTo>
                    <a:cubicBezTo>
                      <a:pt x="178830" y="675860"/>
                      <a:pt x="175935" y="687384"/>
                      <a:pt x="172528" y="698740"/>
                    </a:cubicBezTo>
                    <a:cubicBezTo>
                      <a:pt x="167302" y="716159"/>
                      <a:pt x="158843" y="732665"/>
                      <a:pt x="155276" y="750498"/>
                    </a:cubicBezTo>
                    <a:cubicBezTo>
                      <a:pt x="153742" y="758169"/>
                      <a:pt x="142590" y="817480"/>
                      <a:pt x="138023" y="828136"/>
                    </a:cubicBezTo>
                    <a:cubicBezTo>
                      <a:pt x="133939" y="837665"/>
                      <a:pt x="126521" y="845389"/>
                      <a:pt x="120770" y="854015"/>
                    </a:cubicBezTo>
                    <a:cubicBezTo>
                      <a:pt x="117895" y="862642"/>
                      <a:pt x="114642" y="871152"/>
                      <a:pt x="112144" y="879895"/>
                    </a:cubicBezTo>
                    <a:cubicBezTo>
                      <a:pt x="108887" y="891295"/>
                      <a:pt x="107680" y="903299"/>
                      <a:pt x="103517" y="914400"/>
                    </a:cubicBezTo>
                    <a:cubicBezTo>
                      <a:pt x="99002" y="926441"/>
                      <a:pt x="92015" y="937404"/>
                      <a:pt x="86264" y="948906"/>
                    </a:cubicBezTo>
                    <a:cubicBezTo>
                      <a:pt x="83389" y="960408"/>
                      <a:pt x="81045" y="972056"/>
                      <a:pt x="77638" y="983412"/>
                    </a:cubicBezTo>
                    <a:cubicBezTo>
                      <a:pt x="72412" y="1000831"/>
                      <a:pt x="60385" y="1035170"/>
                      <a:pt x="60385" y="1035170"/>
                    </a:cubicBezTo>
                    <a:cubicBezTo>
                      <a:pt x="53588" y="1075952"/>
                      <a:pt x="46453" y="1114431"/>
                      <a:pt x="43132" y="1155940"/>
                    </a:cubicBezTo>
                    <a:cubicBezTo>
                      <a:pt x="39227" y="1204752"/>
                      <a:pt x="37381" y="1253706"/>
                      <a:pt x="34506" y="1302589"/>
                    </a:cubicBezTo>
                    <a:cubicBezTo>
                      <a:pt x="37381" y="1524000"/>
                      <a:pt x="38422" y="1745443"/>
                      <a:pt x="43132" y="1966823"/>
                    </a:cubicBezTo>
                    <a:cubicBezTo>
                      <a:pt x="44174" y="2015779"/>
                      <a:pt x="51759" y="2064504"/>
                      <a:pt x="51759" y="2113472"/>
                    </a:cubicBezTo>
                    <a:cubicBezTo>
                      <a:pt x="51759" y="2145139"/>
                      <a:pt x="40320" y="2207982"/>
                      <a:pt x="34506" y="2242868"/>
                    </a:cubicBezTo>
                    <a:cubicBezTo>
                      <a:pt x="31630" y="2303253"/>
                      <a:pt x="30186" y="2363723"/>
                      <a:pt x="25879" y="2424023"/>
                    </a:cubicBezTo>
                    <a:cubicBezTo>
                      <a:pt x="24430" y="2444304"/>
                      <a:pt x="19498" y="2464200"/>
                      <a:pt x="17253" y="2484408"/>
                    </a:cubicBezTo>
                    <a:cubicBezTo>
                      <a:pt x="13746" y="2515974"/>
                      <a:pt x="11502" y="2547668"/>
                      <a:pt x="8627" y="2579298"/>
                    </a:cubicBezTo>
                    <a:cubicBezTo>
                      <a:pt x="5751" y="2754702"/>
                      <a:pt x="0" y="2930082"/>
                      <a:pt x="0" y="3105510"/>
                    </a:cubicBezTo>
                    <a:cubicBezTo>
                      <a:pt x="0" y="3275187"/>
                      <a:pt x="3243" y="3444876"/>
                      <a:pt x="8627" y="3614468"/>
                    </a:cubicBezTo>
                    <a:cubicBezTo>
                      <a:pt x="9003" y="3626318"/>
                      <a:pt x="13996" y="3637574"/>
                      <a:pt x="17253" y="3648974"/>
                    </a:cubicBezTo>
                    <a:cubicBezTo>
                      <a:pt x="19751" y="3657717"/>
                      <a:pt x="21813" y="3666720"/>
                      <a:pt x="25879" y="3674853"/>
                    </a:cubicBezTo>
                    <a:cubicBezTo>
                      <a:pt x="36761" y="3696616"/>
                      <a:pt x="44338" y="3701938"/>
                      <a:pt x="60385" y="3717985"/>
                    </a:cubicBezTo>
                  </a:path>
                </a:pathLst>
              </a:custGeom>
              <a:noFill/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32" name="Ovál 31"/>
              <p:cNvSpPr/>
              <p:nvPr/>
            </p:nvSpPr>
            <p:spPr>
              <a:xfrm rot="3755603">
                <a:off x="2536467" y="3334949"/>
                <a:ext cx="1224136" cy="283015"/>
              </a:xfrm>
              <a:prstGeom prst="ellips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33" name="Ovál 32"/>
              <p:cNvSpPr/>
              <p:nvPr/>
            </p:nvSpPr>
            <p:spPr>
              <a:xfrm rot="6603385">
                <a:off x="2979518" y="4703060"/>
                <a:ext cx="1224136" cy="283015"/>
              </a:xfrm>
              <a:prstGeom prst="ellips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34" name="Ovál 33"/>
              <p:cNvSpPr/>
              <p:nvPr/>
            </p:nvSpPr>
            <p:spPr>
              <a:xfrm rot="8892774">
                <a:off x="3424804" y="2606767"/>
                <a:ext cx="1224136" cy="283015"/>
              </a:xfrm>
              <a:prstGeom prst="ellips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</p:grpSp>
        <p:grpSp>
          <p:nvGrpSpPr>
            <p:cNvPr id="46" name="Skupina 45"/>
            <p:cNvGrpSpPr/>
            <p:nvPr/>
          </p:nvGrpSpPr>
          <p:grpSpPr>
            <a:xfrm rot="21334258" flipH="1">
              <a:off x="2425472" y="2251272"/>
              <a:ext cx="1446124" cy="3673475"/>
              <a:chOff x="2484937" y="1248481"/>
              <a:chExt cx="2164003" cy="4720998"/>
            </a:xfrm>
          </p:grpSpPr>
          <p:grpSp>
            <p:nvGrpSpPr>
              <p:cNvPr id="47" name="Skupina 46"/>
              <p:cNvGrpSpPr/>
              <p:nvPr/>
            </p:nvGrpSpPr>
            <p:grpSpPr>
              <a:xfrm>
                <a:off x="2484937" y="1248481"/>
                <a:ext cx="2016224" cy="996532"/>
                <a:chOff x="1475656" y="1782784"/>
                <a:chExt cx="2016224" cy="996532"/>
              </a:xfrm>
            </p:grpSpPr>
            <p:sp>
              <p:nvSpPr>
                <p:cNvPr id="52" name="Ovál 51"/>
                <p:cNvSpPr/>
                <p:nvPr/>
              </p:nvSpPr>
              <p:spPr>
                <a:xfrm rot="683916">
                  <a:off x="1643967" y="2009714"/>
                  <a:ext cx="587651" cy="266014"/>
                </a:xfrm>
                <a:prstGeom prst="ellipse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53" name="Ovál 52"/>
                <p:cNvSpPr/>
                <p:nvPr/>
              </p:nvSpPr>
              <p:spPr>
                <a:xfrm rot="17565873">
                  <a:off x="2549528" y="1901057"/>
                  <a:ext cx="529376" cy="292829"/>
                </a:xfrm>
                <a:prstGeom prst="ellipse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54" name="Ovál 53"/>
                <p:cNvSpPr/>
                <p:nvPr/>
              </p:nvSpPr>
              <p:spPr>
                <a:xfrm rot="16511643">
                  <a:off x="2324605" y="1918767"/>
                  <a:ext cx="424893" cy="292829"/>
                </a:xfrm>
                <a:prstGeom prst="ellipse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55" name="Ovál 54"/>
                <p:cNvSpPr/>
                <p:nvPr/>
              </p:nvSpPr>
              <p:spPr>
                <a:xfrm rot="1861196">
                  <a:off x="1871023" y="1914466"/>
                  <a:ext cx="587651" cy="266014"/>
                </a:xfrm>
                <a:prstGeom prst="ellipse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56" name="Ovál 55"/>
                <p:cNvSpPr/>
                <p:nvPr/>
              </p:nvSpPr>
              <p:spPr>
                <a:xfrm>
                  <a:off x="2195736" y="2204864"/>
                  <a:ext cx="720080" cy="216024"/>
                </a:xfrm>
                <a:prstGeom prst="ellipse">
                  <a:avLst/>
                </a:prstGeom>
                <a:gradFill>
                  <a:gsLst>
                    <a:gs pos="0">
                      <a:srgbClr val="FFFF00"/>
                    </a:gs>
                    <a:gs pos="80000">
                      <a:schemeClr val="accent3">
                        <a:shade val="93000"/>
                        <a:satMod val="130000"/>
                      </a:schemeClr>
                    </a:gs>
                    <a:gs pos="100000">
                      <a:schemeClr val="accent3">
                        <a:shade val="94000"/>
                        <a:satMod val="135000"/>
                      </a:schemeClr>
                    </a:gs>
                  </a:gsLst>
                </a:gradFill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57" name="Ovál 56"/>
                <p:cNvSpPr/>
                <p:nvPr/>
              </p:nvSpPr>
              <p:spPr>
                <a:xfrm>
                  <a:off x="1475656" y="2166461"/>
                  <a:ext cx="849786" cy="292829"/>
                </a:xfrm>
                <a:prstGeom prst="ellipse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58" name="Ovál 57"/>
                <p:cNvSpPr/>
                <p:nvPr/>
              </p:nvSpPr>
              <p:spPr>
                <a:xfrm rot="19010006">
                  <a:off x="2017373" y="2395726"/>
                  <a:ext cx="424893" cy="292829"/>
                </a:xfrm>
                <a:prstGeom prst="ellipse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59" name="Ovál 58"/>
                <p:cNvSpPr/>
                <p:nvPr/>
              </p:nvSpPr>
              <p:spPr>
                <a:xfrm>
                  <a:off x="2770130" y="2166460"/>
                  <a:ext cx="721750" cy="292829"/>
                </a:xfrm>
                <a:prstGeom prst="ellipse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60" name="Ovál 59"/>
                <p:cNvSpPr/>
                <p:nvPr/>
              </p:nvSpPr>
              <p:spPr>
                <a:xfrm rot="19817394">
                  <a:off x="2790622" y="1932174"/>
                  <a:ext cx="587651" cy="266014"/>
                </a:xfrm>
                <a:prstGeom prst="ellipse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61" name="Ovál 60"/>
                <p:cNvSpPr/>
                <p:nvPr/>
              </p:nvSpPr>
              <p:spPr>
                <a:xfrm rot="17002229">
                  <a:off x="2304569" y="2420455"/>
                  <a:ext cx="424893" cy="292829"/>
                </a:xfrm>
                <a:prstGeom prst="ellipse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62" name="Ovál 61"/>
                <p:cNvSpPr/>
                <p:nvPr/>
              </p:nvSpPr>
              <p:spPr>
                <a:xfrm rot="12332228">
                  <a:off x="2601768" y="2364640"/>
                  <a:ext cx="424893" cy="292829"/>
                </a:xfrm>
                <a:prstGeom prst="ellipse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</p:grpSp>
          <p:sp>
            <p:nvSpPr>
              <p:cNvPr id="48" name="Volný tvar 47"/>
              <p:cNvSpPr/>
              <p:nvPr/>
            </p:nvSpPr>
            <p:spPr>
              <a:xfrm>
                <a:off x="3390181" y="2200448"/>
                <a:ext cx="224287" cy="3769031"/>
              </a:xfrm>
              <a:custGeom>
                <a:avLst/>
                <a:gdLst>
                  <a:gd name="connsiteX0" fmla="*/ 224287 w 224287"/>
                  <a:gd name="connsiteY0" fmla="*/ 0 h 3717985"/>
                  <a:gd name="connsiteX1" fmla="*/ 215661 w 224287"/>
                  <a:gd name="connsiteY1" fmla="*/ 439948 h 3717985"/>
                  <a:gd name="connsiteX2" fmla="*/ 198408 w 224287"/>
                  <a:gd name="connsiteY2" fmla="*/ 526212 h 3717985"/>
                  <a:gd name="connsiteX3" fmla="*/ 181155 w 224287"/>
                  <a:gd name="connsiteY3" fmla="*/ 664234 h 3717985"/>
                  <a:gd name="connsiteX4" fmla="*/ 172528 w 224287"/>
                  <a:gd name="connsiteY4" fmla="*/ 698740 h 3717985"/>
                  <a:gd name="connsiteX5" fmla="*/ 155276 w 224287"/>
                  <a:gd name="connsiteY5" fmla="*/ 750498 h 3717985"/>
                  <a:gd name="connsiteX6" fmla="*/ 138023 w 224287"/>
                  <a:gd name="connsiteY6" fmla="*/ 828136 h 3717985"/>
                  <a:gd name="connsiteX7" fmla="*/ 120770 w 224287"/>
                  <a:gd name="connsiteY7" fmla="*/ 854015 h 3717985"/>
                  <a:gd name="connsiteX8" fmla="*/ 112144 w 224287"/>
                  <a:gd name="connsiteY8" fmla="*/ 879895 h 3717985"/>
                  <a:gd name="connsiteX9" fmla="*/ 103517 w 224287"/>
                  <a:gd name="connsiteY9" fmla="*/ 914400 h 3717985"/>
                  <a:gd name="connsiteX10" fmla="*/ 86264 w 224287"/>
                  <a:gd name="connsiteY10" fmla="*/ 948906 h 3717985"/>
                  <a:gd name="connsiteX11" fmla="*/ 77638 w 224287"/>
                  <a:gd name="connsiteY11" fmla="*/ 983412 h 3717985"/>
                  <a:gd name="connsiteX12" fmla="*/ 60385 w 224287"/>
                  <a:gd name="connsiteY12" fmla="*/ 1035170 h 3717985"/>
                  <a:gd name="connsiteX13" fmla="*/ 43132 w 224287"/>
                  <a:gd name="connsiteY13" fmla="*/ 1155940 h 3717985"/>
                  <a:gd name="connsiteX14" fmla="*/ 34506 w 224287"/>
                  <a:gd name="connsiteY14" fmla="*/ 1302589 h 3717985"/>
                  <a:gd name="connsiteX15" fmla="*/ 43132 w 224287"/>
                  <a:gd name="connsiteY15" fmla="*/ 1966823 h 3717985"/>
                  <a:gd name="connsiteX16" fmla="*/ 51759 w 224287"/>
                  <a:gd name="connsiteY16" fmla="*/ 2113472 h 3717985"/>
                  <a:gd name="connsiteX17" fmla="*/ 34506 w 224287"/>
                  <a:gd name="connsiteY17" fmla="*/ 2242868 h 3717985"/>
                  <a:gd name="connsiteX18" fmla="*/ 25879 w 224287"/>
                  <a:gd name="connsiteY18" fmla="*/ 2424023 h 3717985"/>
                  <a:gd name="connsiteX19" fmla="*/ 17253 w 224287"/>
                  <a:gd name="connsiteY19" fmla="*/ 2484408 h 3717985"/>
                  <a:gd name="connsiteX20" fmla="*/ 8627 w 224287"/>
                  <a:gd name="connsiteY20" fmla="*/ 2579298 h 3717985"/>
                  <a:gd name="connsiteX21" fmla="*/ 0 w 224287"/>
                  <a:gd name="connsiteY21" fmla="*/ 3105510 h 3717985"/>
                  <a:gd name="connsiteX22" fmla="*/ 8627 w 224287"/>
                  <a:gd name="connsiteY22" fmla="*/ 3614468 h 3717985"/>
                  <a:gd name="connsiteX23" fmla="*/ 17253 w 224287"/>
                  <a:gd name="connsiteY23" fmla="*/ 3648974 h 3717985"/>
                  <a:gd name="connsiteX24" fmla="*/ 25879 w 224287"/>
                  <a:gd name="connsiteY24" fmla="*/ 3674853 h 3717985"/>
                  <a:gd name="connsiteX25" fmla="*/ 60385 w 224287"/>
                  <a:gd name="connsiteY25" fmla="*/ 3717985 h 3717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24287" h="3717985">
                    <a:moveTo>
                      <a:pt x="224287" y="0"/>
                    </a:moveTo>
                    <a:cubicBezTo>
                      <a:pt x="221412" y="146649"/>
                      <a:pt x="222866" y="293448"/>
                      <a:pt x="215661" y="439948"/>
                    </a:cubicBezTo>
                    <a:cubicBezTo>
                      <a:pt x="214221" y="469237"/>
                      <a:pt x="201326" y="497033"/>
                      <a:pt x="198408" y="526212"/>
                    </a:cubicBezTo>
                    <a:cubicBezTo>
                      <a:pt x="192463" y="585663"/>
                      <a:pt x="191855" y="610734"/>
                      <a:pt x="181155" y="664234"/>
                    </a:cubicBezTo>
                    <a:cubicBezTo>
                      <a:pt x="178830" y="675860"/>
                      <a:pt x="175935" y="687384"/>
                      <a:pt x="172528" y="698740"/>
                    </a:cubicBezTo>
                    <a:cubicBezTo>
                      <a:pt x="167302" y="716159"/>
                      <a:pt x="158843" y="732665"/>
                      <a:pt x="155276" y="750498"/>
                    </a:cubicBezTo>
                    <a:cubicBezTo>
                      <a:pt x="153742" y="758169"/>
                      <a:pt x="142590" y="817480"/>
                      <a:pt x="138023" y="828136"/>
                    </a:cubicBezTo>
                    <a:cubicBezTo>
                      <a:pt x="133939" y="837665"/>
                      <a:pt x="126521" y="845389"/>
                      <a:pt x="120770" y="854015"/>
                    </a:cubicBezTo>
                    <a:cubicBezTo>
                      <a:pt x="117895" y="862642"/>
                      <a:pt x="114642" y="871152"/>
                      <a:pt x="112144" y="879895"/>
                    </a:cubicBezTo>
                    <a:cubicBezTo>
                      <a:pt x="108887" y="891295"/>
                      <a:pt x="107680" y="903299"/>
                      <a:pt x="103517" y="914400"/>
                    </a:cubicBezTo>
                    <a:cubicBezTo>
                      <a:pt x="99002" y="926441"/>
                      <a:pt x="92015" y="937404"/>
                      <a:pt x="86264" y="948906"/>
                    </a:cubicBezTo>
                    <a:cubicBezTo>
                      <a:pt x="83389" y="960408"/>
                      <a:pt x="81045" y="972056"/>
                      <a:pt x="77638" y="983412"/>
                    </a:cubicBezTo>
                    <a:cubicBezTo>
                      <a:pt x="72412" y="1000831"/>
                      <a:pt x="60385" y="1035170"/>
                      <a:pt x="60385" y="1035170"/>
                    </a:cubicBezTo>
                    <a:cubicBezTo>
                      <a:pt x="53588" y="1075952"/>
                      <a:pt x="46453" y="1114431"/>
                      <a:pt x="43132" y="1155940"/>
                    </a:cubicBezTo>
                    <a:cubicBezTo>
                      <a:pt x="39227" y="1204752"/>
                      <a:pt x="37381" y="1253706"/>
                      <a:pt x="34506" y="1302589"/>
                    </a:cubicBezTo>
                    <a:cubicBezTo>
                      <a:pt x="37381" y="1524000"/>
                      <a:pt x="38422" y="1745443"/>
                      <a:pt x="43132" y="1966823"/>
                    </a:cubicBezTo>
                    <a:cubicBezTo>
                      <a:pt x="44174" y="2015779"/>
                      <a:pt x="51759" y="2064504"/>
                      <a:pt x="51759" y="2113472"/>
                    </a:cubicBezTo>
                    <a:cubicBezTo>
                      <a:pt x="51759" y="2145139"/>
                      <a:pt x="40320" y="2207982"/>
                      <a:pt x="34506" y="2242868"/>
                    </a:cubicBezTo>
                    <a:cubicBezTo>
                      <a:pt x="31630" y="2303253"/>
                      <a:pt x="30186" y="2363723"/>
                      <a:pt x="25879" y="2424023"/>
                    </a:cubicBezTo>
                    <a:cubicBezTo>
                      <a:pt x="24430" y="2444304"/>
                      <a:pt x="19498" y="2464200"/>
                      <a:pt x="17253" y="2484408"/>
                    </a:cubicBezTo>
                    <a:cubicBezTo>
                      <a:pt x="13746" y="2515974"/>
                      <a:pt x="11502" y="2547668"/>
                      <a:pt x="8627" y="2579298"/>
                    </a:cubicBezTo>
                    <a:cubicBezTo>
                      <a:pt x="5751" y="2754702"/>
                      <a:pt x="0" y="2930082"/>
                      <a:pt x="0" y="3105510"/>
                    </a:cubicBezTo>
                    <a:cubicBezTo>
                      <a:pt x="0" y="3275187"/>
                      <a:pt x="3243" y="3444876"/>
                      <a:pt x="8627" y="3614468"/>
                    </a:cubicBezTo>
                    <a:cubicBezTo>
                      <a:pt x="9003" y="3626318"/>
                      <a:pt x="13996" y="3637574"/>
                      <a:pt x="17253" y="3648974"/>
                    </a:cubicBezTo>
                    <a:cubicBezTo>
                      <a:pt x="19751" y="3657717"/>
                      <a:pt x="21813" y="3666720"/>
                      <a:pt x="25879" y="3674853"/>
                    </a:cubicBezTo>
                    <a:cubicBezTo>
                      <a:pt x="36761" y="3696616"/>
                      <a:pt x="44338" y="3701938"/>
                      <a:pt x="60385" y="3717985"/>
                    </a:cubicBezTo>
                  </a:path>
                </a:pathLst>
              </a:custGeom>
              <a:noFill/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49" name="Ovál 48"/>
              <p:cNvSpPr/>
              <p:nvPr/>
            </p:nvSpPr>
            <p:spPr>
              <a:xfrm rot="3755603">
                <a:off x="2536467" y="3334949"/>
                <a:ext cx="1224136" cy="283015"/>
              </a:xfrm>
              <a:prstGeom prst="ellips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50" name="Ovál 49"/>
              <p:cNvSpPr/>
              <p:nvPr/>
            </p:nvSpPr>
            <p:spPr>
              <a:xfrm rot="6603385">
                <a:off x="2979518" y="4703060"/>
                <a:ext cx="1224136" cy="283015"/>
              </a:xfrm>
              <a:prstGeom prst="ellips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51" name="Ovál 50"/>
              <p:cNvSpPr/>
              <p:nvPr/>
            </p:nvSpPr>
            <p:spPr>
              <a:xfrm rot="8892774">
                <a:off x="3424804" y="2606767"/>
                <a:ext cx="1224136" cy="283015"/>
              </a:xfrm>
              <a:prstGeom prst="ellips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</p:grpSp>
        <p:grpSp>
          <p:nvGrpSpPr>
            <p:cNvPr id="63" name="Skupina 62"/>
            <p:cNvGrpSpPr/>
            <p:nvPr/>
          </p:nvGrpSpPr>
          <p:grpSpPr>
            <a:xfrm rot="20393505">
              <a:off x="2075941" y="1808979"/>
              <a:ext cx="1649577" cy="4140034"/>
              <a:chOff x="2484937" y="1248481"/>
              <a:chExt cx="2521255" cy="4916640"/>
            </a:xfrm>
          </p:grpSpPr>
          <p:grpSp>
            <p:nvGrpSpPr>
              <p:cNvPr id="64" name="Skupina 63"/>
              <p:cNvGrpSpPr/>
              <p:nvPr/>
            </p:nvGrpSpPr>
            <p:grpSpPr>
              <a:xfrm>
                <a:off x="2484937" y="1248481"/>
                <a:ext cx="2016224" cy="996532"/>
                <a:chOff x="1475656" y="1782784"/>
                <a:chExt cx="2016224" cy="996532"/>
              </a:xfrm>
            </p:grpSpPr>
            <p:sp>
              <p:nvSpPr>
                <p:cNvPr id="69" name="Ovál 68"/>
                <p:cNvSpPr/>
                <p:nvPr/>
              </p:nvSpPr>
              <p:spPr>
                <a:xfrm rot="683916">
                  <a:off x="1643967" y="2009714"/>
                  <a:ext cx="587651" cy="266014"/>
                </a:xfrm>
                <a:prstGeom prst="ellipse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70" name="Ovál 69"/>
                <p:cNvSpPr/>
                <p:nvPr/>
              </p:nvSpPr>
              <p:spPr>
                <a:xfrm rot="17565873">
                  <a:off x="2549528" y="1901057"/>
                  <a:ext cx="529376" cy="292829"/>
                </a:xfrm>
                <a:prstGeom prst="ellipse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71" name="Ovál 70"/>
                <p:cNvSpPr/>
                <p:nvPr/>
              </p:nvSpPr>
              <p:spPr>
                <a:xfrm rot="16511643">
                  <a:off x="2324605" y="1918767"/>
                  <a:ext cx="424893" cy="292829"/>
                </a:xfrm>
                <a:prstGeom prst="ellipse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72" name="Ovál 71"/>
                <p:cNvSpPr/>
                <p:nvPr/>
              </p:nvSpPr>
              <p:spPr>
                <a:xfrm rot="1861196">
                  <a:off x="1871023" y="1914466"/>
                  <a:ext cx="587651" cy="266014"/>
                </a:xfrm>
                <a:prstGeom prst="ellipse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73" name="Ovál 72"/>
                <p:cNvSpPr/>
                <p:nvPr/>
              </p:nvSpPr>
              <p:spPr>
                <a:xfrm>
                  <a:off x="2195736" y="2204864"/>
                  <a:ext cx="720080" cy="216024"/>
                </a:xfrm>
                <a:prstGeom prst="ellipse">
                  <a:avLst/>
                </a:prstGeom>
                <a:gradFill>
                  <a:gsLst>
                    <a:gs pos="0">
                      <a:srgbClr val="FFFF00"/>
                    </a:gs>
                    <a:gs pos="80000">
                      <a:schemeClr val="accent3">
                        <a:shade val="93000"/>
                        <a:satMod val="130000"/>
                      </a:schemeClr>
                    </a:gs>
                    <a:gs pos="100000">
                      <a:schemeClr val="accent3">
                        <a:shade val="94000"/>
                        <a:satMod val="135000"/>
                      </a:schemeClr>
                    </a:gs>
                  </a:gsLst>
                </a:gradFill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74" name="Ovál 73"/>
                <p:cNvSpPr/>
                <p:nvPr/>
              </p:nvSpPr>
              <p:spPr>
                <a:xfrm>
                  <a:off x="1475656" y="2166461"/>
                  <a:ext cx="849786" cy="292829"/>
                </a:xfrm>
                <a:prstGeom prst="ellipse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75" name="Ovál 74"/>
                <p:cNvSpPr/>
                <p:nvPr/>
              </p:nvSpPr>
              <p:spPr>
                <a:xfrm rot="19010006">
                  <a:off x="2017373" y="2395726"/>
                  <a:ext cx="424893" cy="292829"/>
                </a:xfrm>
                <a:prstGeom prst="ellipse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76" name="Ovál 75"/>
                <p:cNvSpPr/>
                <p:nvPr/>
              </p:nvSpPr>
              <p:spPr>
                <a:xfrm>
                  <a:off x="2770130" y="2166460"/>
                  <a:ext cx="721750" cy="292829"/>
                </a:xfrm>
                <a:prstGeom prst="ellipse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77" name="Ovál 76"/>
                <p:cNvSpPr/>
                <p:nvPr/>
              </p:nvSpPr>
              <p:spPr>
                <a:xfrm rot="19817394">
                  <a:off x="2790622" y="1932174"/>
                  <a:ext cx="587651" cy="266014"/>
                </a:xfrm>
                <a:prstGeom prst="ellipse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78" name="Ovál 77"/>
                <p:cNvSpPr/>
                <p:nvPr/>
              </p:nvSpPr>
              <p:spPr>
                <a:xfrm rot="17002229">
                  <a:off x="2304569" y="2420455"/>
                  <a:ext cx="424893" cy="292829"/>
                </a:xfrm>
                <a:prstGeom prst="ellipse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79" name="Ovál 78"/>
                <p:cNvSpPr/>
                <p:nvPr/>
              </p:nvSpPr>
              <p:spPr>
                <a:xfrm rot="12332228">
                  <a:off x="2601768" y="2364640"/>
                  <a:ext cx="424893" cy="292829"/>
                </a:xfrm>
                <a:prstGeom prst="ellipse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</p:grpSp>
          <p:sp>
            <p:nvSpPr>
              <p:cNvPr id="65" name="Volný tvar 64"/>
              <p:cNvSpPr/>
              <p:nvPr/>
            </p:nvSpPr>
            <p:spPr>
              <a:xfrm>
                <a:off x="3390181" y="2200448"/>
                <a:ext cx="224287" cy="3769031"/>
              </a:xfrm>
              <a:custGeom>
                <a:avLst/>
                <a:gdLst>
                  <a:gd name="connsiteX0" fmla="*/ 224287 w 224287"/>
                  <a:gd name="connsiteY0" fmla="*/ 0 h 3717985"/>
                  <a:gd name="connsiteX1" fmla="*/ 215661 w 224287"/>
                  <a:gd name="connsiteY1" fmla="*/ 439948 h 3717985"/>
                  <a:gd name="connsiteX2" fmla="*/ 198408 w 224287"/>
                  <a:gd name="connsiteY2" fmla="*/ 526212 h 3717985"/>
                  <a:gd name="connsiteX3" fmla="*/ 181155 w 224287"/>
                  <a:gd name="connsiteY3" fmla="*/ 664234 h 3717985"/>
                  <a:gd name="connsiteX4" fmla="*/ 172528 w 224287"/>
                  <a:gd name="connsiteY4" fmla="*/ 698740 h 3717985"/>
                  <a:gd name="connsiteX5" fmla="*/ 155276 w 224287"/>
                  <a:gd name="connsiteY5" fmla="*/ 750498 h 3717985"/>
                  <a:gd name="connsiteX6" fmla="*/ 138023 w 224287"/>
                  <a:gd name="connsiteY6" fmla="*/ 828136 h 3717985"/>
                  <a:gd name="connsiteX7" fmla="*/ 120770 w 224287"/>
                  <a:gd name="connsiteY7" fmla="*/ 854015 h 3717985"/>
                  <a:gd name="connsiteX8" fmla="*/ 112144 w 224287"/>
                  <a:gd name="connsiteY8" fmla="*/ 879895 h 3717985"/>
                  <a:gd name="connsiteX9" fmla="*/ 103517 w 224287"/>
                  <a:gd name="connsiteY9" fmla="*/ 914400 h 3717985"/>
                  <a:gd name="connsiteX10" fmla="*/ 86264 w 224287"/>
                  <a:gd name="connsiteY10" fmla="*/ 948906 h 3717985"/>
                  <a:gd name="connsiteX11" fmla="*/ 77638 w 224287"/>
                  <a:gd name="connsiteY11" fmla="*/ 983412 h 3717985"/>
                  <a:gd name="connsiteX12" fmla="*/ 60385 w 224287"/>
                  <a:gd name="connsiteY12" fmla="*/ 1035170 h 3717985"/>
                  <a:gd name="connsiteX13" fmla="*/ 43132 w 224287"/>
                  <a:gd name="connsiteY13" fmla="*/ 1155940 h 3717985"/>
                  <a:gd name="connsiteX14" fmla="*/ 34506 w 224287"/>
                  <a:gd name="connsiteY14" fmla="*/ 1302589 h 3717985"/>
                  <a:gd name="connsiteX15" fmla="*/ 43132 w 224287"/>
                  <a:gd name="connsiteY15" fmla="*/ 1966823 h 3717985"/>
                  <a:gd name="connsiteX16" fmla="*/ 51759 w 224287"/>
                  <a:gd name="connsiteY16" fmla="*/ 2113472 h 3717985"/>
                  <a:gd name="connsiteX17" fmla="*/ 34506 w 224287"/>
                  <a:gd name="connsiteY17" fmla="*/ 2242868 h 3717985"/>
                  <a:gd name="connsiteX18" fmla="*/ 25879 w 224287"/>
                  <a:gd name="connsiteY18" fmla="*/ 2424023 h 3717985"/>
                  <a:gd name="connsiteX19" fmla="*/ 17253 w 224287"/>
                  <a:gd name="connsiteY19" fmla="*/ 2484408 h 3717985"/>
                  <a:gd name="connsiteX20" fmla="*/ 8627 w 224287"/>
                  <a:gd name="connsiteY20" fmla="*/ 2579298 h 3717985"/>
                  <a:gd name="connsiteX21" fmla="*/ 0 w 224287"/>
                  <a:gd name="connsiteY21" fmla="*/ 3105510 h 3717985"/>
                  <a:gd name="connsiteX22" fmla="*/ 8627 w 224287"/>
                  <a:gd name="connsiteY22" fmla="*/ 3614468 h 3717985"/>
                  <a:gd name="connsiteX23" fmla="*/ 17253 w 224287"/>
                  <a:gd name="connsiteY23" fmla="*/ 3648974 h 3717985"/>
                  <a:gd name="connsiteX24" fmla="*/ 25879 w 224287"/>
                  <a:gd name="connsiteY24" fmla="*/ 3674853 h 3717985"/>
                  <a:gd name="connsiteX25" fmla="*/ 60385 w 224287"/>
                  <a:gd name="connsiteY25" fmla="*/ 3717985 h 3717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24287" h="3717985">
                    <a:moveTo>
                      <a:pt x="224287" y="0"/>
                    </a:moveTo>
                    <a:cubicBezTo>
                      <a:pt x="221412" y="146649"/>
                      <a:pt x="222866" y="293448"/>
                      <a:pt x="215661" y="439948"/>
                    </a:cubicBezTo>
                    <a:cubicBezTo>
                      <a:pt x="214221" y="469237"/>
                      <a:pt x="201326" y="497033"/>
                      <a:pt x="198408" y="526212"/>
                    </a:cubicBezTo>
                    <a:cubicBezTo>
                      <a:pt x="192463" y="585663"/>
                      <a:pt x="191855" y="610734"/>
                      <a:pt x="181155" y="664234"/>
                    </a:cubicBezTo>
                    <a:cubicBezTo>
                      <a:pt x="178830" y="675860"/>
                      <a:pt x="175935" y="687384"/>
                      <a:pt x="172528" y="698740"/>
                    </a:cubicBezTo>
                    <a:cubicBezTo>
                      <a:pt x="167302" y="716159"/>
                      <a:pt x="158843" y="732665"/>
                      <a:pt x="155276" y="750498"/>
                    </a:cubicBezTo>
                    <a:cubicBezTo>
                      <a:pt x="153742" y="758169"/>
                      <a:pt x="142590" y="817480"/>
                      <a:pt x="138023" y="828136"/>
                    </a:cubicBezTo>
                    <a:cubicBezTo>
                      <a:pt x="133939" y="837665"/>
                      <a:pt x="126521" y="845389"/>
                      <a:pt x="120770" y="854015"/>
                    </a:cubicBezTo>
                    <a:cubicBezTo>
                      <a:pt x="117895" y="862642"/>
                      <a:pt x="114642" y="871152"/>
                      <a:pt x="112144" y="879895"/>
                    </a:cubicBezTo>
                    <a:cubicBezTo>
                      <a:pt x="108887" y="891295"/>
                      <a:pt x="107680" y="903299"/>
                      <a:pt x="103517" y="914400"/>
                    </a:cubicBezTo>
                    <a:cubicBezTo>
                      <a:pt x="99002" y="926441"/>
                      <a:pt x="92015" y="937404"/>
                      <a:pt x="86264" y="948906"/>
                    </a:cubicBezTo>
                    <a:cubicBezTo>
                      <a:pt x="83389" y="960408"/>
                      <a:pt x="81045" y="972056"/>
                      <a:pt x="77638" y="983412"/>
                    </a:cubicBezTo>
                    <a:cubicBezTo>
                      <a:pt x="72412" y="1000831"/>
                      <a:pt x="60385" y="1035170"/>
                      <a:pt x="60385" y="1035170"/>
                    </a:cubicBezTo>
                    <a:cubicBezTo>
                      <a:pt x="53588" y="1075952"/>
                      <a:pt x="46453" y="1114431"/>
                      <a:pt x="43132" y="1155940"/>
                    </a:cubicBezTo>
                    <a:cubicBezTo>
                      <a:pt x="39227" y="1204752"/>
                      <a:pt x="37381" y="1253706"/>
                      <a:pt x="34506" y="1302589"/>
                    </a:cubicBezTo>
                    <a:cubicBezTo>
                      <a:pt x="37381" y="1524000"/>
                      <a:pt x="38422" y="1745443"/>
                      <a:pt x="43132" y="1966823"/>
                    </a:cubicBezTo>
                    <a:cubicBezTo>
                      <a:pt x="44174" y="2015779"/>
                      <a:pt x="51759" y="2064504"/>
                      <a:pt x="51759" y="2113472"/>
                    </a:cubicBezTo>
                    <a:cubicBezTo>
                      <a:pt x="51759" y="2145139"/>
                      <a:pt x="40320" y="2207982"/>
                      <a:pt x="34506" y="2242868"/>
                    </a:cubicBezTo>
                    <a:cubicBezTo>
                      <a:pt x="31630" y="2303253"/>
                      <a:pt x="30186" y="2363723"/>
                      <a:pt x="25879" y="2424023"/>
                    </a:cubicBezTo>
                    <a:cubicBezTo>
                      <a:pt x="24430" y="2444304"/>
                      <a:pt x="19498" y="2464200"/>
                      <a:pt x="17253" y="2484408"/>
                    </a:cubicBezTo>
                    <a:cubicBezTo>
                      <a:pt x="13746" y="2515974"/>
                      <a:pt x="11502" y="2547668"/>
                      <a:pt x="8627" y="2579298"/>
                    </a:cubicBezTo>
                    <a:cubicBezTo>
                      <a:pt x="5751" y="2754702"/>
                      <a:pt x="0" y="2930082"/>
                      <a:pt x="0" y="3105510"/>
                    </a:cubicBezTo>
                    <a:cubicBezTo>
                      <a:pt x="0" y="3275187"/>
                      <a:pt x="3243" y="3444876"/>
                      <a:pt x="8627" y="3614468"/>
                    </a:cubicBezTo>
                    <a:cubicBezTo>
                      <a:pt x="9003" y="3626318"/>
                      <a:pt x="13996" y="3637574"/>
                      <a:pt x="17253" y="3648974"/>
                    </a:cubicBezTo>
                    <a:cubicBezTo>
                      <a:pt x="19751" y="3657717"/>
                      <a:pt x="21813" y="3666720"/>
                      <a:pt x="25879" y="3674853"/>
                    </a:cubicBezTo>
                    <a:cubicBezTo>
                      <a:pt x="36761" y="3696616"/>
                      <a:pt x="44338" y="3701938"/>
                      <a:pt x="60385" y="3717985"/>
                    </a:cubicBezTo>
                  </a:path>
                </a:pathLst>
              </a:custGeom>
              <a:noFill/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66" name="Ovál 65"/>
              <p:cNvSpPr/>
              <p:nvPr/>
            </p:nvSpPr>
            <p:spPr>
              <a:xfrm rot="3755603">
                <a:off x="2536467" y="3334949"/>
                <a:ext cx="1224136" cy="283015"/>
              </a:xfrm>
              <a:prstGeom prst="ellips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67" name="Ovál 66"/>
              <p:cNvSpPr/>
              <p:nvPr/>
            </p:nvSpPr>
            <p:spPr>
              <a:xfrm rot="6603385">
                <a:off x="2979518" y="4703060"/>
                <a:ext cx="1224136" cy="283015"/>
              </a:xfrm>
              <a:prstGeom prst="ellips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68" name="Ovál 67"/>
              <p:cNvSpPr/>
              <p:nvPr/>
            </p:nvSpPr>
            <p:spPr>
              <a:xfrm rot="8892774">
                <a:off x="3424804" y="2606767"/>
                <a:ext cx="1224136" cy="283015"/>
              </a:xfrm>
              <a:prstGeom prst="ellips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118" name="Ovál 117"/>
              <p:cNvSpPr/>
              <p:nvPr/>
            </p:nvSpPr>
            <p:spPr>
              <a:xfrm rot="3755603">
                <a:off x="2675120" y="3567127"/>
                <a:ext cx="1224136" cy="283016"/>
              </a:xfrm>
              <a:prstGeom prst="ellips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119" name="Ovál 118"/>
              <p:cNvSpPr/>
              <p:nvPr/>
            </p:nvSpPr>
            <p:spPr>
              <a:xfrm rot="6021783">
                <a:off x="3135891" y="3755876"/>
                <a:ext cx="1224136" cy="283015"/>
              </a:xfrm>
              <a:prstGeom prst="ellips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120" name="Ovál 119"/>
              <p:cNvSpPr/>
              <p:nvPr/>
            </p:nvSpPr>
            <p:spPr>
              <a:xfrm rot="6958466">
                <a:off x="4252616" y="3922372"/>
                <a:ext cx="1224136" cy="283016"/>
              </a:xfrm>
              <a:prstGeom prst="ellips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121" name="Ovál 120"/>
              <p:cNvSpPr/>
              <p:nvPr/>
            </p:nvSpPr>
            <p:spPr>
              <a:xfrm rot="6021783">
                <a:off x="2749859" y="5310807"/>
                <a:ext cx="1224136" cy="283015"/>
              </a:xfrm>
              <a:prstGeom prst="ellips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122" name="Ovál 121"/>
              <p:cNvSpPr/>
              <p:nvPr/>
            </p:nvSpPr>
            <p:spPr>
              <a:xfrm rot="7614846">
                <a:off x="3178418" y="5411545"/>
                <a:ext cx="1224136" cy="283015"/>
              </a:xfrm>
              <a:prstGeom prst="ellips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</p:grpSp>
      </p:grpSp>
      <p:sp>
        <p:nvSpPr>
          <p:cNvPr id="116" name="Vývojový diagram: ruční operace 115"/>
          <p:cNvSpPr/>
          <p:nvPr/>
        </p:nvSpPr>
        <p:spPr>
          <a:xfrm>
            <a:off x="3642038" y="4336401"/>
            <a:ext cx="1090950" cy="1365400"/>
          </a:xfrm>
          <a:prstGeom prst="flowChartManualOperation">
            <a:avLst/>
          </a:prstGeom>
          <a:solidFill>
            <a:schemeClr val="accent1">
              <a:alpha val="3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37598159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</Words>
  <Application>Microsoft Office PowerPoint</Application>
  <PresentationFormat>Předvádění na obrazovce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2" baseType="lpstr">
      <vt:lpstr>Motiv systému Office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Beranova</dc:creator>
  <cp:lastModifiedBy>Beranova</cp:lastModifiedBy>
  <cp:revision>3</cp:revision>
  <dcterms:created xsi:type="dcterms:W3CDTF">2014-09-17T21:21:59Z</dcterms:created>
  <dcterms:modified xsi:type="dcterms:W3CDTF">2014-09-17T21:39:46Z</dcterms:modified>
</cp:coreProperties>
</file>