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8D92F0-F866-C733-9CB8-13312CBE0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8DF3B47-661C-CE27-B7D0-FE2C4F461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54541C9-B05A-15C2-A05C-1F9EECE6B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ABB8652-CD15-0EF9-971D-262AD8599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39F52D-030A-3EB2-B442-EC61414E6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242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687F0A-0007-E3F9-74BD-167DA42EF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8D81F14-5B39-314C-EC5F-3493549D3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CB8F826-825B-E04E-74CD-435C3A107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E0FE6C5-512E-4166-6AFE-D1602EF5C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F1EFA6D-EB60-7642-A29E-249613B9C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2461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FAB03E13-3A31-FC5F-2FAA-57DD63AA40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E59B2D8-5595-3A9D-1DC4-4889967B2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A88F1EE-1774-04AD-BF7E-0D37BB282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FC2DE0B-7196-04C3-4F28-9B1CB6CD0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9098CCA-08D8-B2B2-4934-4B8CE4F7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1806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13D9F0-EFBE-ADB9-7934-C6F6E141F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F3A2EF3-4DF6-4A4D-DCF6-635A9E452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5AAFC5B-5F3C-5906-FBBD-04A52BA0E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E25D7AC-2973-4D07-EF8D-F4DC05945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4BC571-6C21-8D2D-A246-AC4C680EF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370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011589-3C51-B4D6-2AB6-59C2976A1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F858CC4-2448-3561-4265-D0E4B7075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949ACDD-9803-CA26-F5EF-6D3480141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0388C67-7CB4-259C-6560-DCCC58450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43AFC42-4CDE-52CF-4AAF-ACB088D09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7169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EC0390-DEC8-5C97-57DE-9F3ED4A7C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8D5EFD-C7F4-8F42-C009-EF414D866A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6C2FA2B-6A62-8360-C57B-8578B54BD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BF1D2A3-0687-4C21-7FF4-5733D1CD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87C554C-C8DD-7181-EF3D-A2D0D4A03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F950056-4280-45B4-BB54-3DB371D6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601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21C666-F766-F399-EA22-8C5B27DBE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B59AAB6-A5E2-E8E1-467A-172D15221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A71A96C-F689-9A1C-AF76-1B320D616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1F64E13-75B8-58C7-2A73-743122AF80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B840D56-A6A5-1CAC-8122-9DA4057EDC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DA09EBD-8100-2319-91F0-A335A9670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F7B412B7-5605-5CD9-447D-79250E17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D457AB0-82AA-07D0-1387-9AA48E4E0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7254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78D228-66FF-7E97-78AC-03159A412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534509C-53FF-139E-CBB3-F61384176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7D938CC-6242-2F03-B1C6-08029873F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2CBB435-A753-9FAA-3A9A-2F94DA5C8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7184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7227615-08A1-CD32-D511-FB10DBBF0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7FC5872-601A-BD9D-FCDC-B0242B671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427EE65-EFE9-10C3-10CB-DAB7718F1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6838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269DF5-464D-66D7-8673-C651D2685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8E1177F-4E92-ABEF-4DB8-1D72E9113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C2ED8C3-DB00-620A-AD76-58B640BA05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02911CB-2C6D-3880-C011-52045F4B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7A01D7C-C7BF-0EC7-F09B-097A374CE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951B345-E7D0-B42C-79CC-AE9F267BE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734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177C17-9FE0-C72D-8AED-4C9B413DD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AE15C26-597B-CDF6-3C2A-C0E6F7C8C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2D08CAC-EDD2-95B8-1705-BE3DCBC14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BD096D3-3077-D17D-BFD7-755BACE75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DE355D3-3A16-D114-C20E-EFD67EAD0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305A152-53EE-3614-7E01-C383F65CF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5629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DEAD4B93-E0C6-60D0-98BC-25E2FA4AC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6BF158B-E687-9DDF-09D7-FA35ACFDD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326CFCC-8401-0BF0-0CCE-60F96F705A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507BBB-0926-478D-B9EE-0B8F796908CD}" type="datetimeFigureOut">
              <a:rPr lang="cs-CZ" smtClean="0"/>
              <a:t>15.09.2024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3B4C56F-DA89-5BDA-A628-25FB2C334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B08EB8E-50ED-A4FE-684A-188E35AFCC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F747-06CE-4EC7-A505-F1907DEB40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561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C66048-D947-6254-1AEE-4A4C9A84F7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Apps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7C6A65D-3EA6-01E2-73F8-ED81E00871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356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76D0EE-B820-D5BE-5CF7-939ECBDBB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to vůbec je?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E2FC04-3898-CEB6-6D49-186857F5E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Nástroj pro vývoj a provoz aplikací (v mobilu, na počítači…)</a:t>
            </a:r>
          </a:p>
          <a:p>
            <a:r>
              <a:rPr lang="cs-CZ" dirty="0"/>
              <a:t>Zaměřený na firemní aplikace</a:t>
            </a:r>
          </a:p>
          <a:p>
            <a:r>
              <a:rPr lang="cs-CZ" dirty="0"/>
              <a:t>Aby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Apps</a:t>
            </a:r>
            <a:r>
              <a:rPr lang="cs-CZ" dirty="0"/>
              <a:t> dávalo smysl, používá se v kombinaci s dalšími nástroji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Platform</a:t>
            </a:r>
            <a:r>
              <a:rPr lang="cs-CZ" dirty="0"/>
              <a:t> (</a:t>
            </a:r>
            <a:r>
              <a:rPr lang="cs-CZ" dirty="0" err="1"/>
              <a:t>Power</a:t>
            </a:r>
            <a:r>
              <a:rPr lang="cs-CZ" dirty="0"/>
              <a:t> Automate, SharePoint </a:t>
            </a:r>
            <a:r>
              <a:rPr lang="cs-CZ" dirty="0" err="1"/>
              <a:t>Lists</a:t>
            </a:r>
            <a:r>
              <a:rPr lang="cs-CZ" dirty="0"/>
              <a:t>, Excel, SharePoint…)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2484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ECCB80-CC9C-2CEA-811B-53BE5839B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Běžné varianty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ED44D42-728D-F24C-DCCA-96E3EEC92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Apps</a:t>
            </a:r>
            <a:r>
              <a:rPr lang="cs-CZ" dirty="0"/>
              <a:t> placený v rámci 365 (skoro všichni)</a:t>
            </a:r>
          </a:p>
          <a:p>
            <a:pPr lvl="1"/>
            <a:r>
              <a:rPr lang="cs-CZ" dirty="0"/>
              <a:t>Chybí některé zajímavé funkce, ale dobře použitelné</a:t>
            </a:r>
          </a:p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Apps</a:t>
            </a:r>
            <a:r>
              <a:rPr lang="cs-CZ" dirty="0"/>
              <a:t> Premium</a:t>
            </a:r>
          </a:p>
          <a:p>
            <a:pPr lvl="1"/>
            <a:r>
              <a:rPr lang="cs-CZ" dirty="0"/>
              <a:t>20 USD měsíčně za uživatele</a:t>
            </a:r>
          </a:p>
          <a:p>
            <a:pPr lvl="1"/>
            <a:r>
              <a:rPr lang="cs-CZ" dirty="0"/>
              <a:t>Nejlepší</a:t>
            </a:r>
          </a:p>
          <a:p>
            <a:r>
              <a:rPr lang="cs-CZ" dirty="0"/>
              <a:t>Speciální licencování fungující v Teamsech</a:t>
            </a:r>
          </a:p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Pages</a:t>
            </a:r>
            <a:endParaRPr lang="cs-CZ" dirty="0"/>
          </a:p>
          <a:p>
            <a:pPr lvl="1"/>
            <a:r>
              <a:rPr lang="cs-CZ" dirty="0"/>
              <a:t>Komplikovanější licence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3273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5DA6D0-94B0-7FEE-C966-56A7803D5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Které nástroje budete v kombinaci </a:t>
            </a:r>
            <a:br>
              <a:rPr lang="cs-CZ" dirty="0"/>
            </a:br>
            <a:r>
              <a:rPr lang="cs-CZ" dirty="0"/>
              <a:t>s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Apps</a:t>
            </a:r>
            <a:r>
              <a:rPr lang="cs-CZ" dirty="0"/>
              <a:t> používat?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7B4CA4D-5957-2884-9471-B878B0169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Automate</a:t>
            </a:r>
          </a:p>
          <a:p>
            <a:pPr lvl="1"/>
            <a:r>
              <a:rPr lang="cs-CZ" dirty="0"/>
              <a:t>Spouštění procesů</a:t>
            </a:r>
          </a:p>
          <a:p>
            <a:pPr lvl="1"/>
            <a:r>
              <a:rPr lang="cs-CZ" dirty="0"/>
              <a:t>Volání </a:t>
            </a:r>
            <a:r>
              <a:rPr lang="cs-CZ" dirty="0" err="1"/>
              <a:t>api</a:t>
            </a:r>
            <a:endParaRPr lang="cs-CZ" dirty="0"/>
          </a:p>
          <a:p>
            <a:pPr lvl="1"/>
            <a:r>
              <a:rPr lang="cs-CZ" dirty="0"/>
              <a:t>Ukládání do databází</a:t>
            </a:r>
          </a:p>
          <a:p>
            <a:r>
              <a:rPr lang="cs-CZ" dirty="0"/>
              <a:t>AI Hub</a:t>
            </a:r>
          </a:p>
          <a:p>
            <a:pPr lvl="1"/>
            <a:r>
              <a:rPr lang="cs-CZ" dirty="0"/>
              <a:t>Umělá inteligence</a:t>
            </a:r>
          </a:p>
        </p:txBody>
      </p:sp>
    </p:spTree>
    <p:extLst>
      <p:ext uri="{BB962C8B-B14F-4D97-AF65-F5344CB8AC3E}">
        <p14:creationId xmlns:p14="http://schemas.microsoft.com/office/powerpoint/2010/main" val="3712212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833D2D-C52A-BC90-03D6-18AE58E0E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Datové 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1167A53-7687-097D-6A7B-08C15FE32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Dataverse</a:t>
            </a:r>
            <a:endParaRPr lang="cs-CZ" dirty="0"/>
          </a:p>
          <a:p>
            <a:pPr lvl="1"/>
            <a:r>
              <a:rPr lang="cs-CZ" dirty="0"/>
              <a:t>Dobrý, ale jen v Premium</a:t>
            </a:r>
          </a:p>
          <a:p>
            <a:r>
              <a:rPr lang="cs-CZ" dirty="0"/>
              <a:t>SharePoint List</a:t>
            </a:r>
          </a:p>
          <a:p>
            <a:pPr lvl="1"/>
            <a:r>
              <a:rPr lang="cs-CZ" dirty="0"/>
              <a:t>Trochu „horší“, ale i v </a:t>
            </a:r>
            <a:r>
              <a:rPr lang="cs-CZ" dirty="0" err="1"/>
              <a:t>nepremiové</a:t>
            </a:r>
            <a:r>
              <a:rPr lang="cs-CZ" dirty="0"/>
              <a:t> verzi</a:t>
            </a:r>
          </a:p>
          <a:p>
            <a:r>
              <a:rPr lang="cs-CZ" dirty="0"/>
              <a:t>Excel</a:t>
            </a:r>
          </a:p>
          <a:p>
            <a:pPr lvl="1"/>
            <a:r>
              <a:rPr lang="cs-CZ" dirty="0"/>
              <a:t>Jednoduchý, rychlý, ale spíš nepoužívat</a:t>
            </a:r>
          </a:p>
          <a:p>
            <a:r>
              <a:rPr lang="cs-CZ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04684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8B3037-9A87-2CB5-3ABA-535BAECE5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39ED72-8A67-2EAC-2C6C-D30812DA8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87472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141</Words>
  <Application>Microsoft Office PowerPoint</Application>
  <PresentationFormat>Širokoúhlá obrazovka</PresentationFormat>
  <Paragraphs>29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Motiv Office</vt:lpstr>
      <vt:lpstr>Power Apps</vt:lpstr>
      <vt:lpstr>Co to vůbec je?</vt:lpstr>
      <vt:lpstr>Běžné varianty</vt:lpstr>
      <vt:lpstr>Které nástroje budete v kombinaci  s Power Apps používat?</vt:lpstr>
      <vt:lpstr>Datové zdroje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Jiří Beran</dc:creator>
  <cp:lastModifiedBy>Jiří Beran</cp:lastModifiedBy>
  <cp:revision>1</cp:revision>
  <dcterms:created xsi:type="dcterms:W3CDTF">2024-09-15T17:55:41Z</dcterms:created>
  <dcterms:modified xsi:type="dcterms:W3CDTF">2024-09-15T18:15:44Z</dcterms:modified>
</cp:coreProperties>
</file>