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874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D93DA4E-8BED-43B9-9B2D-2D64C90C2D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959834C5-5858-4FE1-9509-B34779C58B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en-US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EFBC8C78-AD3B-4C62-B704-C79AF555D5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F4FCA-6253-4C9E-A040-26DAA5971191}" type="datetimeFigureOut">
              <a:rPr lang="en-US" smtClean="0"/>
              <a:t>7/28/2022</a:t>
            </a:fld>
            <a:endParaRPr lang="en-US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6823F10D-21E4-4E53-8D5F-29F7209BD5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2D90042-4243-4908-9009-BA25B20FA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0DF3F-2DFD-4C84-BB30-F20715F6F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1079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B1C35EB-DEE3-441C-9660-DE376F1F1C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0CBD7C41-B3FA-499E-B854-AAC5B0591C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628B2B87-18ED-4540-AC3F-F5C41CD49F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F4FCA-6253-4C9E-A040-26DAA5971191}" type="datetimeFigureOut">
              <a:rPr lang="en-US" smtClean="0"/>
              <a:t>7/28/2022</a:t>
            </a:fld>
            <a:endParaRPr lang="en-US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DAD0786C-CF82-4401-B980-8D7A46EB7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81B441E-17F2-4DEE-BDA5-6067AE846F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0DF3F-2DFD-4C84-BB30-F20715F6F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5836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4CE2D52C-B7B8-4433-9AF3-4398E38F903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75F82A50-22F2-4CCB-8010-87D7AA47E3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E67960E7-BB22-4743-9C65-9A0D5D03AC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F4FCA-6253-4C9E-A040-26DAA5971191}" type="datetimeFigureOut">
              <a:rPr lang="en-US" smtClean="0"/>
              <a:t>7/28/2022</a:t>
            </a:fld>
            <a:endParaRPr lang="en-US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C100FB68-01DF-4165-81CF-B6F6750AF8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AAEEF89-D6F1-4A98-9060-B8F42CC14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0DF3F-2DFD-4C84-BB30-F20715F6F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1401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2B3A67A-8364-47BB-941D-A340E66CB4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F684919-C107-4190-A66E-9D43ADBD70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155F1AE-78C7-436A-B912-5862A44372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F4FCA-6253-4C9E-A040-26DAA5971191}" type="datetimeFigureOut">
              <a:rPr lang="en-US" smtClean="0"/>
              <a:t>7/28/2022</a:t>
            </a:fld>
            <a:endParaRPr lang="en-US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DCEF9F0E-7F3B-4B83-B507-44A7AC51D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47756B0B-8E79-4260-82FD-35D5C2966C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0DF3F-2DFD-4C84-BB30-F20715F6F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060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31C8DE1-2002-4EAE-80CA-13F2E82C51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89121F81-1551-41EE-9651-DA0E9BE667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6DAB516-54F4-41B0-8E02-ABA4FDBAD9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F4FCA-6253-4C9E-A040-26DAA5971191}" type="datetimeFigureOut">
              <a:rPr lang="en-US" smtClean="0"/>
              <a:t>7/28/2022</a:t>
            </a:fld>
            <a:endParaRPr lang="en-US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1B9204B9-8F77-40FD-8A63-B6F81099E3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3B0ACA-C5CC-4289-8B37-CE758C0F9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0DF3F-2DFD-4C84-BB30-F20715F6F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647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2C47EC7-8899-47FF-A621-E0187DD126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9B96ADC-3577-45FE-BB46-1A7FC355F1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57E97037-1CC6-4D88-B081-8D9A27B716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46DCE6C7-8ED1-49BF-819B-71654ADDB5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F4FCA-6253-4C9E-A040-26DAA5971191}" type="datetimeFigureOut">
              <a:rPr lang="en-US" smtClean="0"/>
              <a:t>7/28/2022</a:t>
            </a:fld>
            <a:endParaRPr lang="en-US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FEC35B7A-FA2E-4534-B8B1-DEE8AE4FC2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07A64A36-6CEA-49BF-AD27-8E2CFE87BA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0DF3F-2DFD-4C84-BB30-F20715F6F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051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C3B4FD5-16E5-4416-BF9B-FDB9964392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749EC418-8EEF-46FA-9D9A-34D9106443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C9E18961-7569-423E-8CC7-3A764963EA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369BD835-47ED-40CF-88F8-2F4E4C8861A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7E1CF20B-353C-4D79-B12D-FF1BD47BABA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5E4B5D8E-8D5A-4537-99A0-7871A983BD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F4FCA-6253-4C9E-A040-26DAA5971191}" type="datetimeFigureOut">
              <a:rPr lang="en-US" smtClean="0"/>
              <a:t>7/28/2022</a:t>
            </a:fld>
            <a:endParaRPr lang="en-US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8D604E88-EAD6-4E6C-A490-ECF75C5FC2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CF8EF7B7-A267-4A16-9755-4B64EDE93B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0DF3F-2DFD-4C84-BB30-F20715F6F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05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10053F9-866A-4D36-9C87-B789380B7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610DB14F-1CB7-44F7-B58B-4C3609959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F4FCA-6253-4C9E-A040-26DAA5971191}" type="datetimeFigureOut">
              <a:rPr lang="en-US" smtClean="0"/>
              <a:t>7/28/2022</a:t>
            </a:fld>
            <a:endParaRPr lang="en-US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6A4C63BE-EC4E-4CA0-B747-63578569B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B7F7AFFF-CC39-4633-A051-08D7715B76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0DF3F-2DFD-4C84-BB30-F20715F6F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178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2686D7C5-D3C3-415A-9670-7B65E0CCD0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F4FCA-6253-4C9E-A040-26DAA5971191}" type="datetimeFigureOut">
              <a:rPr lang="en-US" smtClean="0"/>
              <a:t>7/28/2022</a:t>
            </a:fld>
            <a:endParaRPr lang="en-US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03FD97BB-630E-498B-8700-3E4DC63831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6BE9897D-FC32-456E-8C0D-6A68CAAE0B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0DF3F-2DFD-4C84-BB30-F20715F6F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9158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912EE12-2385-421D-9216-C78E8E946F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B2FCC4F-6752-4195-AB9D-AA4335F482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466F9D39-F644-4AAD-B518-22B9115D94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56865ED7-C054-4390-8441-22CE9C3518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F4FCA-6253-4C9E-A040-26DAA5971191}" type="datetimeFigureOut">
              <a:rPr lang="en-US" smtClean="0"/>
              <a:t>7/28/2022</a:t>
            </a:fld>
            <a:endParaRPr lang="en-US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5F484FB0-1BAB-4727-8778-BF91BDFBC0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34F59101-2106-4EED-BD48-A25C7287F1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0DF3F-2DFD-4C84-BB30-F20715F6F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209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F5C53B3-5007-4F7E-AC32-F64307E342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70051E0A-073A-482A-9D3B-025C4C8A3B5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A25F1E26-4EC8-4ACA-A999-E23F878CD0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A43DAF32-B5E1-49D9-8B02-56BE50F617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F4FCA-6253-4C9E-A040-26DAA5971191}" type="datetimeFigureOut">
              <a:rPr lang="en-US" smtClean="0"/>
              <a:t>7/28/2022</a:t>
            </a:fld>
            <a:endParaRPr lang="en-US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9CFEBA68-C929-4789-974E-ACA125B6A5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ED6A032F-7D48-435E-937B-995663468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0DF3F-2DFD-4C84-BB30-F20715F6F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557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EB4FDC86-CF0B-41AC-BE37-C0574E2C0E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4620B9E3-859E-45D1-9587-C365A095A4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6951C9D5-8D4C-4A6C-AF0C-8DEE7C002B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3F4FCA-6253-4C9E-A040-26DAA5971191}" type="datetimeFigureOut">
              <a:rPr lang="en-US" smtClean="0"/>
              <a:t>7/28/2022</a:t>
            </a:fld>
            <a:endParaRPr lang="en-US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A5C1A2DE-7C25-42E4-9A19-49178C2400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0DCA22F-F6E8-4963-B253-E9EC8F453A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F0DF3F-2DFD-4C84-BB30-F20715F6F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923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5AFCE3C-448C-4903-B94A-673BF5469FD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VBA (makra)</a:t>
            </a:r>
            <a:endParaRPr lang="en-US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18F6F0E8-BB6B-490C-8D0F-E86E4ACDC4D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/>
              <a:t>Maličko teorie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7335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F42A97A-D6DC-41CF-B2B8-5D43E51807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Co to je VBA?</a:t>
            </a:r>
            <a:endParaRPr lang="en-US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FEDF79D-D63A-4CED-803A-A7A8B28595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/>
              <a:t>Visual</a:t>
            </a:r>
            <a:r>
              <a:rPr lang="cs-CZ" dirty="0"/>
              <a:t> Basic for </a:t>
            </a:r>
            <a:r>
              <a:rPr lang="cs-CZ" dirty="0" err="1"/>
              <a:t>Applications</a:t>
            </a:r>
            <a:endParaRPr lang="cs-CZ" dirty="0"/>
          </a:p>
          <a:p>
            <a:r>
              <a:rPr lang="cs-CZ" dirty="0"/>
              <a:t>Programovací jazyk v aplikacích (z 99% procent použití v Excelu)</a:t>
            </a:r>
          </a:p>
          <a:p>
            <a:r>
              <a:rPr lang="cs-CZ" dirty="0"/>
              <a:t>Umožňuje automatizovat procesy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53219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6E1F5D2-9646-43FB-B70C-A93EBF1994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Proč se učit VBA</a:t>
            </a:r>
            <a:endParaRPr lang="en-US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DFF7E6E-DBF1-488A-B385-783C23AC5D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Můžeme zautomatizovat věci, které bychom dělali jinak zdlouhavě ručně</a:t>
            </a:r>
          </a:p>
          <a:p>
            <a:r>
              <a:rPr lang="cs-CZ" dirty="0"/>
              <a:t>VBA je jednoduchý jazyk – ideální první setkání s programováním</a:t>
            </a:r>
          </a:p>
          <a:p>
            <a:r>
              <a:rPr lang="cs-CZ" dirty="0"/>
              <a:t>I když často existují jiné technologie jak něco zařídit, pořád ještě zbývají v Excelu věci, které jinak než s VBA nevyřešíme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68903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8430EC1-3834-47FE-B393-7F016BD555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Proč se VBA neučit</a:t>
            </a:r>
            <a:endParaRPr lang="en-US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CB30C0B-7701-4E8A-A62B-739D38BBE3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Pokročilejší věci jsou hodně složité a náchylné na změnu zdrojových dat</a:t>
            </a:r>
          </a:p>
          <a:p>
            <a:r>
              <a:rPr lang="cs-CZ" dirty="0"/>
              <a:t>Už se nevyvíjí a v budoucnu se bude omezovat</a:t>
            </a:r>
          </a:p>
          <a:p>
            <a:r>
              <a:rPr lang="cs-CZ" dirty="0"/>
              <a:t>Nefunguje v cloudu</a:t>
            </a:r>
          </a:p>
          <a:p>
            <a:r>
              <a:rPr lang="cs-CZ" dirty="0"/>
              <a:t>Většina věcí, která se dříve řešila makry, se dnes řeší jinak mnohem jednodušeji jinak</a:t>
            </a:r>
          </a:p>
          <a:p>
            <a:pPr lvl="1"/>
            <a:r>
              <a:rPr lang="cs-CZ" dirty="0" err="1"/>
              <a:t>Power</a:t>
            </a:r>
            <a:r>
              <a:rPr lang="cs-CZ" dirty="0"/>
              <a:t> </a:t>
            </a:r>
            <a:r>
              <a:rPr lang="cs-CZ" dirty="0" err="1"/>
              <a:t>Query</a:t>
            </a:r>
            <a:endParaRPr lang="cs-CZ" dirty="0"/>
          </a:p>
          <a:p>
            <a:pPr lvl="1"/>
            <a:r>
              <a:rPr lang="cs-CZ" dirty="0" err="1"/>
              <a:t>Power</a:t>
            </a:r>
            <a:r>
              <a:rPr lang="cs-CZ" dirty="0"/>
              <a:t> Pivot</a:t>
            </a:r>
          </a:p>
          <a:p>
            <a:pPr lvl="1"/>
            <a:r>
              <a:rPr lang="cs-CZ" dirty="0"/>
              <a:t>Power </a:t>
            </a:r>
            <a:r>
              <a:rPr lang="cs-CZ" dirty="0" err="1"/>
              <a:t>Apps</a:t>
            </a:r>
            <a:endParaRPr lang="cs-CZ" dirty="0"/>
          </a:p>
          <a:p>
            <a:pPr lvl="1"/>
            <a:r>
              <a:rPr lang="cs-CZ" dirty="0"/>
              <a:t>Power Automate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42954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1DAF0DF-647C-4DD6-83B7-B14E44E3D7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Na co myslet?</a:t>
            </a:r>
            <a:endParaRPr lang="en-US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18E6FA4-4B34-45F9-8E54-31B14C48D2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Některé firmy mohou mít spuštění VBA zakázané, nebo defaultně nepovolené</a:t>
            </a:r>
          </a:p>
          <a:p>
            <a:r>
              <a:rPr lang="cs-CZ" dirty="0"/>
              <a:t>VBA nefunguje v Excelu online</a:t>
            </a:r>
          </a:p>
          <a:p>
            <a:r>
              <a:rPr lang="cs-CZ" dirty="0"/>
              <a:t>Na Apple funguje, ale s určitými omezeními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67419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E034086-8028-4538-97D0-FD196F24F0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Jak na to</a:t>
            </a:r>
            <a:endParaRPr lang="en-US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6E27298-5147-4DF2-A62E-60B115F10D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V Excelu si přidat kartu Developer / Vývojář</a:t>
            </a:r>
          </a:p>
          <a:p>
            <a:r>
              <a:rPr lang="cs-CZ" dirty="0"/>
              <a:t>Nahrát makro nebo ho napsat</a:t>
            </a:r>
          </a:p>
          <a:p>
            <a:r>
              <a:rPr lang="cs-CZ" dirty="0"/>
              <a:t>Uložit soubor jako </a:t>
            </a:r>
            <a:r>
              <a:rPr lang="cs-CZ" dirty="0" err="1"/>
              <a:t>xlsm</a:t>
            </a:r>
            <a:r>
              <a:rPr lang="cs-CZ" dirty="0"/>
              <a:t> nebo </a:t>
            </a:r>
            <a:r>
              <a:rPr lang="cs-CZ" dirty="0" err="1"/>
              <a:t>xlsb</a:t>
            </a:r>
            <a:r>
              <a:rPr lang="cs-CZ" dirty="0"/>
              <a:t>, případně </a:t>
            </a:r>
            <a:r>
              <a:rPr lang="cs-CZ" dirty="0" err="1"/>
              <a:t>xls</a:t>
            </a:r>
            <a:r>
              <a:rPr lang="cs-CZ" dirty="0"/>
              <a:t>, ale ne </a:t>
            </a:r>
            <a:r>
              <a:rPr lang="cs-CZ" dirty="0" err="1"/>
              <a:t>xlsx</a:t>
            </a:r>
            <a:r>
              <a:rPr lang="cs-CZ" dirty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72885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F251DF8-1117-4A9E-BA73-4DA1DF23FB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Kde makra uložit</a:t>
            </a:r>
            <a:endParaRPr lang="en-US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6B6E366-F108-40FC-9878-BA21F97615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V souboru</a:t>
            </a:r>
          </a:p>
          <a:p>
            <a:r>
              <a:rPr lang="cs-CZ" dirty="0"/>
              <a:t>V počítači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9036216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2556</TotalTime>
  <Words>194</Words>
  <Application>Microsoft Office PowerPoint</Application>
  <PresentationFormat>Širokoúhlá obrazovka</PresentationFormat>
  <Paragraphs>30</Paragraphs>
  <Slides>7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Motiv Office</vt:lpstr>
      <vt:lpstr>VBA (makra)</vt:lpstr>
      <vt:lpstr>Co to je VBA?</vt:lpstr>
      <vt:lpstr>Proč se učit VBA</vt:lpstr>
      <vt:lpstr>Proč se VBA neučit</vt:lpstr>
      <vt:lpstr>Na co myslet?</vt:lpstr>
      <vt:lpstr>Jak na to</vt:lpstr>
      <vt:lpstr>Kde makra uložit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VBA</dc:title>
  <dc:creator>jiri beran</dc:creator>
  <cp:lastModifiedBy>Jiří Beran</cp:lastModifiedBy>
  <cp:revision>6</cp:revision>
  <dcterms:created xsi:type="dcterms:W3CDTF">2022-07-27T18:36:39Z</dcterms:created>
  <dcterms:modified xsi:type="dcterms:W3CDTF">2022-07-29T14:53:30Z</dcterms:modified>
</cp:coreProperties>
</file>